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9"/>
  </p:notesMasterIdLst>
  <p:handoutMasterIdLst>
    <p:handoutMasterId r:id="rId30"/>
  </p:handoutMasterIdLst>
  <p:sldIdLst>
    <p:sldId id="256" r:id="rId2"/>
    <p:sldId id="260" r:id="rId3"/>
    <p:sldId id="284" r:id="rId4"/>
    <p:sldId id="257" r:id="rId5"/>
    <p:sldId id="276" r:id="rId6"/>
    <p:sldId id="277" r:id="rId7"/>
    <p:sldId id="278" r:id="rId8"/>
    <p:sldId id="281" r:id="rId9"/>
    <p:sldId id="271" r:id="rId10"/>
    <p:sldId id="270" r:id="rId11"/>
    <p:sldId id="279" r:id="rId12"/>
    <p:sldId id="258" r:id="rId13"/>
    <p:sldId id="269" r:id="rId14"/>
    <p:sldId id="268" r:id="rId15"/>
    <p:sldId id="267" r:id="rId16"/>
    <p:sldId id="266" r:id="rId17"/>
    <p:sldId id="265" r:id="rId18"/>
    <p:sldId id="264" r:id="rId19"/>
    <p:sldId id="263" r:id="rId20"/>
    <p:sldId id="262" r:id="rId21"/>
    <p:sldId id="261" r:id="rId22"/>
    <p:sldId id="259" r:id="rId23"/>
    <p:sldId id="273" r:id="rId24"/>
    <p:sldId id="272" r:id="rId25"/>
    <p:sldId id="274" r:id="rId26"/>
    <p:sldId id="282" r:id="rId27"/>
    <p:sldId id="283" r:id="rId28"/>
  </p:sldIdLst>
  <p:sldSz cx="9144000" cy="6858000" type="screen4x3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93" autoAdjust="0"/>
    <p:restoredTop sz="93892" autoAdjust="0"/>
  </p:normalViewPr>
  <p:slideViewPr>
    <p:cSldViewPr showGuides="1">
      <p:cViewPr>
        <p:scale>
          <a:sx n="71" d="100"/>
          <a:sy n="71" d="100"/>
        </p:scale>
        <p:origin x="-1092" y="-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97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23851F8-D254-454F-8142-5C21EC932F7A}" type="doc">
      <dgm:prSet loTypeId="urn:microsoft.com/office/officeart/2008/layout/CircleAccentTimeline" loCatId="process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F6B48BB6-0624-4DD2-8A22-25E071756662}">
      <dgm:prSet phldrT="[Text]"/>
      <dgm:spPr/>
      <dgm:t>
        <a:bodyPr/>
        <a:lstStyle/>
        <a:p>
          <a:r>
            <a:rPr lang="en-US" dirty="0" smtClean="0"/>
            <a:t>June 15, 2012</a:t>
          </a:r>
          <a:endParaRPr lang="en-US" dirty="0"/>
        </a:p>
      </dgm:t>
    </dgm:pt>
    <dgm:pt modelId="{4F58A676-EECB-4C74-A432-14C89E2E8239}" type="parTrans" cxnId="{7F328599-24A9-47B5-B9E3-E5A7FBB99357}">
      <dgm:prSet/>
      <dgm:spPr/>
      <dgm:t>
        <a:bodyPr/>
        <a:lstStyle/>
        <a:p>
          <a:endParaRPr lang="en-US"/>
        </a:p>
      </dgm:t>
    </dgm:pt>
    <dgm:pt modelId="{EA8B0AC8-BB0C-42AF-9E59-255973AD0854}" type="sibTrans" cxnId="{7F328599-24A9-47B5-B9E3-E5A7FBB99357}">
      <dgm:prSet/>
      <dgm:spPr/>
      <dgm:t>
        <a:bodyPr/>
        <a:lstStyle/>
        <a:p>
          <a:endParaRPr lang="en-US"/>
        </a:p>
      </dgm:t>
    </dgm:pt>
    <dgm:pt modelId="{EE451614-5595-43DD-A786-B2CC79386FF3}">
      <dgm:prSet phldrT="[Text]"/>
      <dgm:spPr/>
      <dgm:t>
        <a:bodyPr/>
        <a:lstStyle/>
        <a:p>
          <a:r>
            <a:rPr lang="en-US" dirty="0" smtClean="0"/>
            <a:t>Early Registration</a:t>
          </a:r>
          <a:endParaRPr lang="en-US" dirty="0"/>
        </a:p>
      </dgm:t>
    </dgm:pt>
    <dgm:pt modelId="{DDC65CB4-E9C4-4986-96BE-3145944D8CDD}" type="parTrans" cxnId="{69B40A6D-745C-47E0-9785-E2B61B71E30E}">
      <dgm:prSet/>
      <dgm:spPr/>
      <dgm:t>
        <a:bodyPr/>
        <a:lstStyle/>
        <a:p>
          <a:endParaRPr lang="en-US"/>
        </a:p>
      </dgm:t>
    </dgm:pt>
    <dgm:pt modelId="{1DBBA986-FAD9-4FE0-9B89-67899ED1A581}" type="sibTrans" cxnId="{69B40A6D-745C-47E0-9785-E2B61B71E30E}">
      <dgm:prSet/>
      <dgm:spPr/>
      <dgm:t>
        <a:bodyPr/>
        <a:lstStyle/>
        <a:p>
          <a:endParaRPr lang="en-US"/>
        </a:p>
      </dgm:t>
    </dgm:pt>
    <dgm:pt modelId="{946FF30F-D613-4184-A2EC-8C01B6F6CAC7}">
      <dgm:prSet phldrT="[Text]"/>
      <dgm:spPr/>
      <dgm:t>
        <a:bodyPr/>
        <a:lstStyle/>
        <a:p>
          <a:r>
            <a:rPr lang="en-US" dirty="0" smtClean="0"/>
            <a:t>October 1, 2012</a:t>
          </a:r>
          <a:endParaRPr lang="en-US" dirty="0"/>
        </a:p>
      </dgm:t>
    </dgm:pt>
    <dgm:pt modelId="{889B4735-A905-4702-9836-BD7205D1408A}" type="parTrans" cxnId="{6C244E82-39AE-415A-9493-D3E87B228FC1}">
      <dgm:prSet/>
      <dgm:spPr/>
      <dgm:t>
        <a:bodyPr/>
        <a:lstStyle/>
        <a:p>
          <a:endParaRPr lang="en-US"/>
        </a:p>
      </dgm:t>
    </dgm:pt>
    <dgm:pt modelId="{B601E79E-ED78-49F0-A80A-417F154E2BC2}" type="sibTrans" cxnId="{6C244E82-39AE-415A-9493-D3E87B228FC1}">
      <dgm:prSet/>
      <dgm:spPr/>
      <dgm:t>
        <a:bodyPr/>
        <a:lstStyle/>
        <a:p>
          <a:endParaRPr lang="en-US"/>
        </a:p>
      </dgm:t>
    </dgm:pt>
    <dgm:pt modelId="{8192B35B-DB09-4DED-A357-47C7D3B0F7D8}">
      <dgm:prSet phldrT="[Text]"/>
      <dgm:spPr/>
      <dgm:t>
        <a:bodyPr/>
        <a:lstStyle/>
        <a:p>
          <a:r>
            <a:rPr lang="en-US" dirty="0" smtClean="0"/>
            <a:t>Meet at school to plan Paris portion of trip </a:t>
          </a:r>
          <a:endParaRPr lang="en-US" dirty="0"/>
        </a:p>
      </dgm:t>
    </dgm:pt>
    <dgm:pt modelId="{E6D7705D-A301-4003-BCC7-CCBB3DC020C5}" type="parTrans" cxnId="{D0190236-9078-4164-AAA3-0D2CB9997F04}">
      <dgm:prSet/>
      <dgm:spPr/>
      <dgm:t>
        <a:bodyPr/>
        <a:lstStyle/>
        <a:p>
          <a:endParaRPr lang="en-US"/>
        </a:p>
      </dgm:t>
    </dgm:pt>
    <dgm:pt modelId="{7EC6F454-5D3F-4A92-8D86-CA2ED984C1DA}" type="sibTrans" cxnId="{D0190236-9078-4164-AAA3-0D2CB9997F04}">
      <dgm:prSet/>
      <dgm:spPr/>
      <dgm:t>
        <a:bodyPr/>
        <a:lstStyle/>
        <a:p>
          <a:endParaRPr lang="en-US"/>
        </a:p>
      </dgm:t>
    </dgm:pt>
    <dgm:pt modelId="{BC295788-44CA-428F-BA1B-F357E978C274}">
      <dgm:prSet phldrT="[Text]"/>
      <dgm:spPr/>
      <dgm:t>
        <a:bodyPr/>
        <a:lstStyle/>
        <a:p>
          <a:r>
            <a:rPr lang="en-US" dirty="0" smtClean="0"/>
            <a:t>Fall Registration</a:t>
          </a:r>
          <a:endParaRPr lang="en-US" dirty="0"/>
        </a:p>
      </dgm:t>
    </dgm:pt>
    <dgm:pt modelId="{C093DE05-C784-4ECD-8CFE-54983D1BDA33}" type="parTrans" cxnId="{D26D0F27-5A53-4E22-BB74-967AAA620337}">
      <dgm:prSet/>
      <dgm:spPr/>
      <dgm:t>
        <a:bodyPr/>
        <a:lstStyle/>
        <a:p>
          <a:endParaRPr lang="en-US"/>
        </a:p>
      </dgm:t>
    </dgm:pt>
    <dgm:pt modelId="{4260594E-A713-4F42-ADB8-26643F5F4877}" type="sibTrans" cxnId="{D26D0F27-5A53-4E22-BB74-967AAA620337}">
      <dgm:prSet/>
      <dgm:spPr/>
      <dgm:t>
        <a:bodyPr/>
        <a:lstStyle/>
        <a:p>
          <a:endParaRPr lang="en-US"/>
        </a:p>
      </dgm:t>
    </dgm:pt>
    <dgm:pt modelId="{1EB6AB73-D30D-479D-B1A9-E42C7DB0A48C}">
      <dgm:prSet phldrT="[Text]"/>
      <dgm:spPr/>
      <dgm:t>
        <a:bodyPr/>
        <a:lstStyle/>
        <a:p>
          <a:r>
            <a:rPr lang="en-US" dirty="0" smtClean="0"/>
            <a:t>November 2012 (through June)</a:t>
          </a:r>
          <a:endParaRPr lang="en-US" dirty="0"/>
        </a:p>
      </dgm:t>
    </dgm:pt>
    <dgm:pt modelId="{E9440D87-654F-4113-8C12-5A7457449BB2}" type="parTrans" cxnId="{CD143AF0-4196-49A6-829A-BFB03A1AFD67}">
      <dgm:prSet/>
      <dgm:spPr/>
      <dgm:t>
        <a:bodyPr/>
        <a:lstStyle/>
        <a:p>
          <a:endParaRPr lang="en-US"/>
        </a:p>
      </dgm:t>
    </dgm:pt>
    <dgm:pt modelId="{90ED976C-6B7E-481F-B583-09EB2AEE9E22}" type="sibTrans" cxnId="{CD143AF0-4196-49A6-829A-BFB03A1AFD67}">
      <dgm:prSet/>
      <dgm:spPr/>
      <dgm:t>
        <a:bodyPr/>
        <a:lstStyle/>
        <a:p>
          <a:endParaRPr lang="en-US"/>
        </a:p>
      </dgm:t>
    </dgm:pt>
    <dgm:pt modelId="{39AB71BE-2D59-4F62-A399-49AE64240F50}">
      <dgm:prSet phldrT="[Text]"/>
      <dgm:spPr/>
      <dgm:t>
        <a:bodyPr/>
        <a:lstStyle/>
        <a:p>
          <a:r>
            <a:rPr lang="en-US" dirty="0" smtClean="0"/>
            <a:t>December 2012</a:t>
          </a:r>
          <a:endParaRPr lang="en-US" dirty="0"/>
        </a:p>
      </dgm:t>
    </dgm:pt>
    <dgm:pt modelId="{C494CF43-1B99-4FD5-9705-AA6E4C390EC5}" type="parTrans" cxnId="{D6DCCD3C-C875-4C2A-970D-83FBEA94D8D4}">
      <dgm:prSet/>
      <dgm:spPr/>
      <dgm:t>
        <a:bodyPr/>
        <a:lstStyle/>
        <a:p>
          <a:endParaRPr lang="en-US"/>
        </a:p>
      </dgm:t>
    </dgm:pt>
    <dgm:pt modelId="{658424F4-D116-43F9-98C0-5DA13EE15F7C}" type="sibTrans" cxnId="{D6DCCD3C-C875-4C2A-970D-83FBEA94D8D4}">
      <dgm:prSet/>
      <dgm:spPr/>
      <dgm:t>
        <a:bodyPr/>
        <a:lstStyle/>
        <a:p>
          <a:endParaRPr lang="en-US"/>
        </a:p>
      </dgm:t>
    </dgm:pt>
    <dgm:pt modelId="{869CDB5E-0936-4A8A-9C19-F461A0F40781}">
      <dgm:prSet phldrT="[Text]"/>
      <dgm:spPr/>
      <dgm:t>
        <a:bodyPr/>
        <a:lstStyle/>
        <a:p>
          <a:r>
            <a:rPr lang="en-US" dirty="0" smtClean="0"/>
            <a:t>Preliminary Flight Information</a:t>
          </a:r>
          <a:endParaRPr lang="en-US" dirty="0"/>
        </a:p>
      </dgm:t>
    </dgm:pt>
    <dgm:pt modelId="{D8E68DCE-9B0E-40A3-AAF7-24C1A9FFB5FD}" type="parTrans" cxnId="{F3B5F36E-EB7E-4201-8615-C25F649E220C}">
      <dgm:prSet/>
      <dgm:spPr/>
      <dgm:t>
        <a:bodyPr/>
        <a:lstStyle/>
        <a:p>
          <a:endParaRPr lang="en-US"/>
        </a:p>
      </dgm:t>
    </dgm:pt>
    <dgm:pt modelId="{167CAFCF-8DC4-4DA5-9A6A-A57749AD8B0D}" type="sibTrans" cxnId="{F3B5F36E-EB7E-4201-8615-C25F649E220C}">
      <dgm:prSet/>
      <dgm:spPr/>
      <dgm:t>
        <a:bodyPr/>
        <a:lstStyle/>
        <a:p>
          <a:endParaRPr lang="en-US"/>
        </a:p>
      </dgm:t>
    </dgm:pt>
    <dgm:pt modelId="{AEA257F9-EA8C-46E9-9E56-759E52FDB5EC}" type="pres">
      <dgm:prSet presAssocID="{023851F8-D254-454F-8142-5C21EC932F7A}" presName="Name0" presStyleCnt="0">
        <dgm:presLayoutVars>
          <dgm:dir/>
        </dgm:presLayoutVars>
      </dgm:prSet>
      <dgm:spPr/>
      <dgm:t>
        <a:bodyPr/>
        <a:lstStyle/>
        <a:p>
          <a:endParaRPr lang="en-US"/>
        </a:p>
      </dgm:t>
    </dgm:pt>
    <dgm:pt modelId="{F600ABF8-D739-4603-9AC7-4ED8E57F9750}" type="pres">
      <dgm:prSet presAssocID="{F6B48BB6-0624-4DD2-8A22-25E071756662}" presName="parComposite" presStyleCnt="0"/>
      <dgm:spPr/>
    </dgm:pt>
    <dgm:pt modelId="{BA717359-C44E-49AD-9235-FFBCEC3E1C64}" type="pres">
      <dgm:prSet presAssocID="{F6B48BB6-0624-4DD2-8A22-25E071756662}" presName="parBigCircle" presStyleLbl="node0" presStyleIdx="0" presStyleCnt="4"/>
      <dgm:spPr/>
    </dgm:pt>
    <dgm:pt modelId="{EA6C3289-EDCF-49FF-A45A-25D7E641381A}" type="pres">
      <dgm:prSet presAssocID="{F6B48BB6-0624-4DD2-8A22-25E071756662}" presName="parTx" presStyleLbl="revTx" presStyleIdx="0" presStyleCnt="12"/>
      <dgm:spPr/>
      <dgm:t>
        <a:bodyPr/>
        <a:lstStyle/>
        <a:p>
          <a:endParaRPr lang="en-US"/>
        </a:p>
      </dgm:t>
    </dgm:pt>
    <dgm:pt modelId="{A82D8314-E915-48F3-99A6-C2BAB8F975AC}" type="pres">
      <dgm:prSet presAssocID="{F6B48BB6-0624-4DD2-8A22-25E071756662}" presName="bSpace" presStyleCnt="0"/>
      <dgm:spPr/>
    </dgm:pt>
    <dgm:pt modelId="{0FAAE366-C79B-4795-B0C0-D086FEF2C99F}" type="pres">
      <dgm:prSet presAssocID="{F6B48BB6-0624-4DD2-8A22-25E071756662}" presName="parBackupNorm" presStyleCnt="0"/>
      <dgm:spPr/>
    </dgm:pt>
    <dgm:pt modelId="{767D60B6-813D-4067-9315-CF839676A4A5}" type="pres">
      <dgm:prSet presAssocID="{EA8B0AC8-BB0C-42AF-9E59-255973AD0854}" presName="parSpace" presStyleCnt="0"/>
      <dgm:spPr/>
    </dgm:pt>
    <dgm:pt modelId="{F44210B8-AD69-4EB3-8A56-F2EB130F4D56}" type="pres">
      <dgm:prSet presAssocID="{EE451614-5595-43DD-A786-B2CC79386FF3}" presName="desBackupLeftNorm" presStyleCnt="0"/>
      <dgm:spPr/>
    </dgm:pt>
    <dgm:pt modelId="{BB23F8E6-7F3B-410C-A21D-BEE7880E5E21}" type="pres">
      <dgm:prSet presAssocID="{EE451614-5595-43DD-A786-B2CC79386FF3}" presName="desComposite" presStyleCnt="0"/>
      <dgm:spPr/>
    </dgm:pt>
    <dgm:pt modelId="{DA2958EA-B806-41BF-A105-3D128E4A4BBD}" type="pres">
      <dgm:prSet presAssocID="{EE451614-5595-43DD-A786-B2CC79386FF3}" presName="desCircle" presStyleLbl="node1" presStyleIdx="0" presStyleCnt="4"/>
      <dgm:spPr/>
    </dgm:pt>
    <dgm:pt modelId="{61189C0C-A93B-4A02-AF49-56EC1E333B30}" type="pres">
      <dgm:prSet presAssocID="{EE451614-5595-43DD-A786-B2CC79386FF3}" presName="chTx" presStyleLbl="revTx" presStyleIdx="1" presStyleCnt="12"/>
      <dgm:spPr/>
      <dgm:t>
        <a:bodyPr/>
        <a:lstStyle/>
        <a:p>
          <a:endParaRPr lang="en-US"/>
        </a:p>
      </dgm:t>
    </dgm:pt>
    <dgm:pt modelId="{0AA5104D-3911-48EB-AA8A-A5D346CC6843}" type="pres">
      <dgm:prSet presAssocID="{EE451614-5595-43DD-A786-B2CC79386FF3}" presName="desTx" presStyleLbl="revTx" presStyleIdx="2" presStyleCnt="12">
        <dgm:presLayoutVars>
          <dgm:bulletEnabled val="1"/>
        </dgm:presLayoutVars>
      </dgm:prSet>
      <dgm:spPr/>
    </dgm:pt>
    <dgm:pt modelId="{50D0A6FC-FCE3-4D47-952D-744272FD8376}" type="pres">
      <dgm:prSet presAssocID="{EE451614-5595-43DD-A786-B2CC79386FF3}" presName="desBackupRightNorm" presStyleCnt="0"/>
      <dgm:spPr/>
    </dgm:pt>
    <dgm:pt modelId="{91694F6A-12CF-4F16-9C3C-56CF789A2807}" type="pres">
      <dgm:prSet presAssocID="{1DBBA986-FAD9-4FE0-9B89-67899ED1A581}" presName="desSpace" presStyleCnt="0"/>
      <dgm:spPr/>
    </dgm:pt>
    <dgm:pt modelId="{3ADD520D-5EB0-4A06-A12F-1BEC0F46EEE5}" type="pres">
      <dgm:prSet presAssocID="{946FF30F-D613-4184-A2EC-8C01B6F6CAC7}" presName="parComposite" presStyleCnt="0"/>
      <dgm:spPr/>
    </dgm:pt>
    <dgm:pt modelId="{DC230171-9E6D-43C2-9FC7-DF735650BA5F}" type="pres">
      <dgm:prSet presAssocID="{946FF30F-D613-4184-A2EC-8C01B6F6CAC7}" presName="parBigCircle" presStyleLbl="node0" presStyleIdx="1" presStyleCnt="4"/>
      <dgm:spPr/>
    </dgm:pt>
    <dgm:pt modelId="{98ED4478-C472-4B4F-9088-F49524DB664B}" type="pres">
      <dgm:prSet presAssocID="{946FF30F-D613-4184-A2EC-8C01B6F6CAC7}" presName="parTx" presStyleLbl="revTx" presStyleIdx="3" presStyleCnt="12"/>
      <dgm:spPr/>
      <dgm:t>
        <a:bodyPr/>
        <a:lstStyle/>
        <a:p>
          <a:endParaRPr lang="en-US"/>
        </a:p>
      </dgm:t>
    </dgm:pt>
    <dgm:pt modelId="{43CDEE11-5EF4-44E0-BF25-4E43CE267212}" type="pres">
      <dgm:prSet presAssocID="{946FF30F-D613-4184-A2EC-8C01B6F6CAC7}" presName="bSpace" presStyleCnt="0"/>
      <dgm:spPr/>
    </dgm:pt>
    <dgm:pt modelId="{C9D5597F-936B-4AD3-8106-603DDAD43769}" type="pres">
      <dgm:prSet presAssocID="{946FF30F-D613-4184-A2EC-8C01B6F6CAC7}" presName="parBackupNorm" presStyleCnt="0"/>
      <dgm:spPr/>
    </dgm:pt>
    <dgm:pt modelId="{DCCB6209-4909-478D-989A-E2C7E75B17A4}" type="pres">
      <dgm:prSet presAssocID="{B601E79E-ED78-49F0-A80A-417F154E2BC2}" presName="parSpace" presStyleCnt="0"/>
      <dgm:spPr/>
    </dgm:pt>
    <dgm:pt modelId="{8E81B279-D427-4A91-AB4C-19A32D8E40BC}" type="pres">
      <dgm:prSet presAssocID="{BC295788-44CA-428F-BA1B-F357E978C274}" presName="desBackupLeftNorm" presStyleCnt="0"/>
      <dgm:spPr/>
    </dgm:pt>
    <dgm:pt modelId="{6163F1F8-1F4F-429B-A5FC-75F42245C99C}" type="pres">
      <dgm:prSet presAssocID="{BC295788-44CA-428F-BA1B-F357E978C274}" presName="desComposite" presStyleCnt="0"/>
      <dgm:spPr/>
    </dgm:pt>
    <dgm:pt modelId="{947094E1-0DD8-4284-98A2-27F3E6EAA3DF}" type="pres">
      <dgm:prSet presAssocID="{BC295788-44CA-428F-BA1B-F357E978C274}" presName="desCircle" presStyleLbl="node1" presStyleIdx="1" presStyleCnt="4"/>
      <dgm:spPr/>
    </dgm:pt>
    <dgm:pt modelId="{9CB47736-B362-474E-9CE9-180E9F124E08}" type="pres">
      <dgm:prSet presAssocID="{BC295788-44CA-428F-BA1B-F357E978C274}" presName="chTx" presStyleLbl="revTx" presStyleIdx="4" presStyleCnt="12"/>
      <dgm:spPr/>
      <dgm:t>
        <a:bodyPr/>
        <a:lstStyle/>
        <a:p>
          <a:endParaRPr lang="en-US"/>
        </a:p>
      </dgm:t>
    </dgm:pt>
    <dgm:pt modelId="{93729B70-43EB-476C-A1E0-C9F84D13F2C1}" type="pres">
      <dgm:prSet presAssocID="{BC295788-44CA-428F-BA1B-F357E978C274}" presName="desTx" presStyleLbl="revTx" presStyleIdx="5" presStyleCnt="12">
        <dgm:presLayoutVars>
          <dgm:bulletEnabled val="1"/>
        </dgm:presLayoutVars>
      </dgm:prSet>
      <dgm:spPr/>
    </dgm:pt>
    <dgm:pt modelId="{ACD5EE81-6218-4322-93F1-86C57DFC34B3}" type="pres">
      <dgm:prSet presAssocID="{BC295788-44CA-428F-BA1B-F357E978C274}" presName="desBackupRightNorm" presStyleCnt="0"/>
      <dgm:spPr/>
    </dgm:pt>
    <dgm:pt modelId="{2F9596A1-BB33-4403-B41E-43779343B6AA}" type="pres">
      <dgm:prSet presAssocID="{4260594E-A713-4F42-ADB8-26643F5F4877}" presName="desSpace" presStyleCnt="0"/>
      <dgm:spPr/>
    </dgm:pt>
    <dgm:pt modelId="{2FC2EE16-3EA1-46DF-BF55-1CF471EB3A96}" type="pres">
      <dgm:prSet presAssocID="{1EB6AB73-D30D-479D-B1A9-E42C7DB0A48C}" presName="parComposite" presStyleCnt="0"/>
      <dgm:spPr/>
    </dgm:pt>
    <dgm:pt modelId="{C554A106-FFB2-474F-8547-3D9FD11229A1}" type="pres">
      <dgm:prSet presAssocID="{1EB6AB73-D30D-479D-B1A9-E42C7DB0A48C}" presName="parBigCircle" presStyleLbl="node0" presStyleIdx="2" presStyleCnt="4"/>
      <dgm:spPr/>
    </dgm:pt>
    <dgm:pt modelId="{E2C62294-62C4-485A-B2F6-F6B26009E26B}" type="pres">
      <dgm:prSet presAssocID="{1EB6AB73-D30D-479D-B1A9-E42C7DB0A48C}" presName="parTx" presStyleLbl="revTx" presStyleIdx="6" presStyleCnt="12"/>
      <dgm:spPr/>
      <dgm:t>
        <a:bodyPr/>
        <a:lstStyle/>
        <a:p>
          <a:endParaRPr lang="en-US"/>
        </a:p>
      </dgm:t>
    </dgm:pt>
    <dgm:pt modelId="{55C079EA-EDF6-4015-87C3-C85788E95DDA}" type="pres">
      <dgm:prSet presAssocID="{1EB6AB73-D30D-479D-B1A9-E42C7DB0A48C}" presName="bSpace" presStyleCnt="0"/>
      <dgm:spPr/>
    </dgm:pt>
    <dgm:pt modelId="{29BDA4C9-D560-4302-8FB5-A5B5639DA3BA}" type="pres">
      <dgm:prSet presAssocID="{1EB6AB73-D30D-479D-B1A9-E42C7DB0A48C}" presName="parBackupNorm" presStyleCnt="0"/>
      <dgm:spPr/>
    </dgm:pt>
    <dgm:pt modelId="{54D1A059-54B1-411A-935D-AE4FDBE9CDFC}" type="pres">
      <dgm:prSet presAssocID="{90ED976C-6B7E-481F-B583-09EB2AEE9E22}" presName="parSpace" presStyleCnt="0"/>
      <dgm:spPr/>
    </dgm:pt>
    <dgm:pt modelId="{D3FDF2E5-0482-45B9-B2D6-E891C35421AA}" type="pres">
      <dgm:prSet presAssocID="{8192B35B-DB09-4DED-A357-47C7D3B0F7D8}" presName="desBackupLeftNorm" presStyleCnt="0"/>
      <dgm:spPr/>
    </dgm:pt>
    <dgm:pt modelId="{8976CA5B-06C1-49D9-8078-E7EE894FBA72}" type="pres">
      <dgm:prSet presAssocID="{8192B35B-DB09-4DED-A357-47C7D3B0F7D8}" presName="desComposite" presStyleCnt="0"/>
      <dgm:spPr/>
    </dgm:pt>
    <dgm:pt modelId="{555964C9-275E-4ACC-B8A0-B1987C279390}" type="pres">
      <dgm:prSet presAssocID="{8192B35B-DB09-4DED-A357-47C7D3B0F7D8}" presName="desCircle" presStyleLbl="node1" presStyleIdx="2" presStyleCnt="4"/>
      <dgm:spPr/>
    </dgm:pt>
    <dgm:pt modelId="{0CBEAA38-9DDF-4C16-8AD4-88EBD2EB13E7}" type="pres">
      <dgm:prSet presAssocID="{8192B35B-DB09-4DED-A357-47C7D3B0F7D8}" presName="chTx" presStyleLbl="revTx" presStyleIdx="7" presStyleCnt="12"/>
      <dgm:spPr/>
      <dgm:t>
        <a:bodyPr/>
        <a:lstStyle/>
        <a:p>
          <a:endParaRPr lang="en-US"/>
        </a:p>
      </dgm:t>
    </dgm:pt>
    <dgm:pt modelId="{B52E8D28-B417-4B40-BB7C-E82DE1F34FBD}" type="pres">
      <dgm:prSet presAssocID="{8192B35B-DB09-4DED-A357-47C7D3B0F7D8}" presName="desTx" presStyleLbl="revTx" presStyleIdx="8" presStyleCnt="12">
        <dgm:presLayoutVars>
          <dgm:bulletEnabled val="1"/>
        </dgm:presLayoutVars>
      </dgm:prSet>
      <dgm:spPr/>
    </dgm:pt>
    <dgm:pt modelId="{33E8CB75-EF42-4A73-8923-1790D1DC9EC9}" type="pres">
      <dgm:prSet presAssocID="{8192B35B-DB09-4DED-A357-47C7D3B0F7D8}" presName="desBackupRightNorm" presStyleCnt="0"/>
      <dgm:spPr/>
    </dgm:pt>
    <dgm:pt modelId="{569D5BCA-F59B-45D7-BABF-6E1883E8D47E}" type="pres">
      <dgm:prSet presAssocID="{7EC6F454-5D3F-4A92-8D86-CA2ED984C1DA}" presName="desSpace" presStyleCnt="0"/>
      <dgm:spPr/>
    </dgm:pt>
    <dgm:pt modelId="{19254900-E84E-4783-A372-63D180A82BCE}" type="pres">
      <dgm:prSet presAssocID="{39AB71BE-2D59-4F62-A399-49AE64240F50}" presName="parComposite" presStyleCnt="0"/>
      <dgm:spPr/>
    </dgm:pt>
    <dgm:pt modelId="{68D1E900-228C-41BF-B3F4-B7560AC9E862}" type="pres">
      <dgm:prSet presAssocID="{39AB71BE-2D59-4F62-A399-49AE64240F50}" presName="parBigCircle" presStyleLbl="node0" presStyleIdx="3" presStyleCnt="4"/>
      <dgm:spPr/>
    </dgm:pt>
    <dgm:pt modelId="{22C26811-8F91-41F3-A2EF-DEE432EB1968}" type="pres">
      <dgm:prSet presAssocID="{39AB71BE-2D59-4F62-A399-49AE64240F50}" presName="parTx" presStyleLbl="revTx" presStyleIdx="9" presStyleCnt="12"/>
      <dgm:spPr/>
      <dgm:t>
        <a:bodyPr/>
        <a:lstStyle/>
        <a:p>
          <a:endParaRPr lang="en-US"/>
        </a:p>
      </dgm:t>
    </dgm:pt>
    <dgm:pt modelId="{87F729C1-A43A-4A1A-A5EB-345F6BD3289E}" type="pres">
      <dgm:prSet presAssocID="{39AB71BE-2D59-4F62-A399-49AE64240F50}" presName="bSpace" presStyleCnt="0"/>
      <dgm:spPr/>
    </dgm:pt>
    <dgm:pt modelId="{69BBA109-C7AF-4AAB-8187-FD823A61C992}" type="pres">
      <dgm:prSet presAssocID="{39AB71BE-2D59-4F62-A399-49AE64240F50}" presName="parBackupNorm" presStyleCnt="0"/>
      <dgm:spPr/>
    </dgm:pt>
    <dgm:pt modelId="{2ACDB0F5-CECA-4F1B-A5FB-299083051348}" type="pres">
      <dgm:prSet presAssocID="{658424F4-D116-43F9-98C0-5DA13EE15F7C}" presName="parSpace" presStyleCnt="0"/>
      <dgm:spPr/>
    </dgm:pt>
    <dgm:pt modelId="{3DBF9865-FFDE-4F76-8729-74554A79CDF8}" type="pres">
      <dgm:prSet presAssocID="{869CDB5E-0936-4A8A-9C19-F461A0F40781}" presName="desBackupLeftNorm" presStyleCnt="0"/>
      <dgm:spPr/>
    </dgm:pt>
    <dgm:pt modelId="{6D330F51-9C4B-4662-8FF0-DE321D5FD488}" type="pres">
      <dgm:prSet presAssocID="{869CDB5E-0936-4A8A-9C19-F461A0F40781}" presName="desComposite" presStyleCnt="0"/>
      <dgm:spPr/>
    </dgm:pt>
    <dgm:pt modelId="{93800B32-E7ED-4CD5-80BB-647B21119D12}" type="pres">
      <dgm:prSet presAssocID="{869CDB5E-0936-4A8A-9C19-F461A0F40781}" presName="desCircle" presStyleLbl="node1" presStyleIdx="3" presStyleCnt="4"/>
      <dgm:spPr/>
    </dgm:pt>
    <dgm:pt modelId="{10DF4CF0-C8F2-46A6-A719-99606C12154D}" type="pres">
      <dgm:prSet presAssocID="{869CDB5E-0936-4A8A-9C19-F461A0F40781}" presName="chTx" presStyleLbl="revTx" presStyleIdx="10" presStyleCnt="12"/>
      <dgm:spPr/>
      <dgm:t>
        <a:bodyPr/>
        <a:lstStyle/>
        <a:p>
          <a:endParaRPr lang="en-US"/>
        </a:p>
      </dgm:t>
    </dgm:pt>
    <dgm:pt modelId="{E26E1B0B-BB0F-423B-BBC4-97B12079F790}" type="pres">
      <dgm:prSet presAssocID="{869CDB5E-0936-4A8A-9C19-F461A0F40781}" presName="desTx" presStyleLbl="revTx" presStyleIdx="11" presStyleCnt="12">
        <dgm:presLayoutVars>
          <dgm:bulletEnabled val="1"/>
        </dgm:presLayoutVars>
      </dgm:prSet>
      <dgm:spPr/>
    </dgm:pt>
    <dgm:pt modelId="{41F46E6A-2012-4C86-95BC-AD653BE360F8}" type="pres">
      <dgm:prSet presAssocID="{869CDB5E-0936-4A8A-9C19-F461A0F40781}" presName="desBackupRightNorm" presStyleCnt="0"/>
      <dgm:spPr/>
    </dgm:pt>
    <dgm:pt modelId="{C2266DEA-3C9E-44B2-946D-1416F3C0AB46}" type="pres">
      <dgm:prSet presAssocID="{167CAFCF-8DC4-4DA5-9A6A-A57749AD8B0D}" presName="desSpace" presStyleCnt="0"/>
      <dgm:spPr/>
    </dgm:pt>
  </dgm:ptLst>
  <dgm:cxnLst>
    <dgm:cxn modelId="{A955C8B5-20CE-490E-A5F2-702318A5703B}" type="presOf" srcId="{023851F8-D254-454F-8142-5C21EC932F7A}" destId="{AEA257F9-EA8C-46E9-9E56-759E52FDB5EC}" srcOrd="0" destOrd="0" presId="urn:microsoft.com/office/officeart/2008/layout/CircleAccentTimeline"/>
    <dgm:cxn modelId="{549BED0D-89F5-4118-AFEA-B267941B4129}" type="presOf" srcId="{F6B48BB6-0624-4DD2-8A22-25E071756662}" destId="{EA6C3289-EDCF-49FF-A45A-25D7E641381A}" srcOrd="0" destOrd="0" presId="urn:microsoft.com/office/officeart/2008/layout/CircleAccentTimeline"/>
    <dgm:cxn modelId="{CD143AF0-4196-49A6-829A-BFB03A1AFD67}" srcId="{023851F8-D254-454F-8142-5C21EC932F7A}" destId="{1EB6AB73-D30D-479D-B1A9-E42C7DB0A48C}" srcOrd="2" destOrd="0" parTransId="{E9440D87-654F-4113-8C12-5A7457449BB2}" sibTransId="{90ED976C-6B7E-481F-B583-09EB2AEE9E22}"/>
    <dgm:cxn modelId="{06F4BE99-D34E-4027-94AE-5CDCE0118B46}" type="presOf" srcId="{869CDB5E-0936-4A8A-9C19-F461A0F40781}" destId="{10DF4CF0-C8F2-46A6-A719-99606C12154D}" srcOrd="0" destOrd="0" presId="urn:microsoft.com/office/officeart/2008/layout/CircleAccentTimeline"/>
    <dgm:cxn modelId="{7F328599-24A9-47B5-B9E3-E5A7FBB99357}" srcId="{023851F8-D254-454F-8142-5C21EC932F7A}" destId="{F6B48BB6-0624-4DD2-8A22-25E071756662}" srcOrd="0" destOrd="0" parTransId="{4F58A676-EECB-4C74-A432-14C89E2E8239}" sibTransId="{EA8B0AC8-BB0C-42AF-9E59-255973AD0854}"/>
    <dgm:cxn modelId="{F11B1261-5DEE-46F1-A7F4-DEAB59BF37CB}" type="presOf" srcId="{BC295788-44CA-428F-BA1B-F357E978C274}" destId="{9CB47736-B362-474E-9CE9-180E9F124E08}" srcOrd="0" destOrd="0" presId="urn:microsoft.com/office/officeart/2008/layout/CircleAccentTimeline"/>
    <dgm:cxn modelId="{F3B5F36E-EB7E-4201-8615-C25F649E220C}" srcId="{39AB71BE-2D59-4F62-A399-49AE64240F50}" destId="{869CDB5E-0936-4A8A-9C19-F461A0F40781}" srcOrd="0" destOrd="0" parTransId="{D8E68DCE-9B0E-40A3-AAF7-24C1A9FFB5FD}" sibTransId="{167CAFCF-8DC4-4DA5-9A6A-A57749AD8B0D}"/>
    <dgm:cxn modelId="{663A37B2-7CF6-4095-AE6C-A49DEC44ABE7}" type="presOf" srcId="{946FF30F-D613-4184-A2EC-8C01B6F6CAC7}" destId="{98ED4478-C472-4B4F-9088-F49524DB664B}" srcOrd="0" destOrd="0" presId="urn:microsoft.com/office/officeart/2008/layout/CircleAccentTimeline"/>
    <dgm:cxn modelId="{E9C15B06-FB58-474A-84A2-03B1175867A6}" type="presOf" srcId="{8192B35B-DB09-4DED-A357-47C7D3B0F7D8}" destId="{0CBEAA38-9DDF-4C16-8AD4-88EBD2EB13E7}" srcOrd="0" destOrd="0" presId="urn:microsoft.com/office/officeart/2008/layout/CircleAccentTimeline"/>
    <dgm:cxn modelId="{D26D0F27-5A53-4E22-BB74-967AAA620337}" srcId="{946FF30F-D613-4184-A2EC-8C01B6F6CAC7}" destId="{BC295788-44CA-428F-BA1B-F357E978C274}" srcOrd="0" destOrd="0" parTransId="{C093DE05-C784-4ECD-8CFE-54983D1BDA33}" sibTransId="{4260594E-A713-4F42-ADB8-26643F5F4877}"/>
    <dgm:cxn modelId="{444F90B8-937C-4C3F-AF84-5B53B57780F1}" type="presOf" srcId="{EE451614-5595-43DD-A786-B2CC79386FF3}" destId="{61189C0C-A93B-4A02-AF49-56EC1E333B30}" srcOrd="0" destOrd="0" presId="urn:microsoft.com/office/officeart/2008/layout/CircleAccentTimeline"/>
    <dgm:cxn modelId="{69B40A6D-745C-47E0-9785-E2B61B71E30E}" srcId="{F6B48BB6-0624-4DD2-8A22-25E071756662}" destId="{EE451614-5595-43DD-A786-B2CC79386FF3}" srcOrd="0" destOrd="0" parTransId="{DDC65CB4-E9C4-4986-96BE-3145944D8CDD}" sibTransId="{1DBBA986-FAD9-4FE0-9B89-67899ED1A581}"/>
    <dgm:cxn modelId="{594AAC38-7D6D-4704-81AA-B533E30609C9}" type="presOf" srcId="{1EB6AB73-D30D-479D-B1A9-E42C7DB0A48C}" destId="{E2C62294-62C4-485A-B2F6-F6B26009E26B}" srcOrd="0" destOrd="0" presId="urn:microsoft.com/office/officeart/2008/layout/CircleAccentTimeline"/>
    <dgm:cxn modelId="{6C244E82-39AE-415A-9493-D3E87B228FC1}" srcId="{023851F8-D254-454F-8142-5C21EC932F7A}" destId="{946FF30F-D613-4184-A2EC-8C01B6F6CAC7}" srcOrd="1" destOrd="0" parTransId="{889B4735-A905-4702-9836-BD7205D1408A}" sibTransId="{B601E79E-ED78-49F0-A80A-417F154E2BC2}"/>
    <dgm:cxn modelId="{4D86253E-1DC1-4E47-BA77-CEFBBFEA7DC6}" type="presOf" srcId="{39AB71BE-2D59-4F62-A399-49AE64240F50}" destId="{22C26811-8F91-41F3-A2EF-DEE432EB1968}" srcOrd="0" destOrd="0" presId="urn:microsoft.com/office/officeart/2008/layout/CircleAccentTimeline"/>
    <dgm:cxn modelId="{D6DCCD3C-C875-4C2A-970D-83FBEA94D8D4}" srcId="{023851F8-D254-454F-8142-5C21EC932F7A}" destId="{39AB71BE-2D59-4F62-A399-49AE64240F50}" srcOrd="3" destOrd="0" parTransId="{C494CF43-1B99-4FD5-9705-AA6E4C390EC5}" sibTransId="{658424F4-D116-43F9-98C0-5DA13EE15F7C}"/>
    <dgm:cxn modelId="{D0190236-9078-4164-AAA3-0D2CB9997F04}" srcId="{1EB6AB73-D30D-479D-B1A9-E42C7DB0A48C}" destId="{8192B35B-DB09-4DED-A357-47C7D3B0F7D8}" srcOrd="0" destOrd="0" parTransId="{E6D7705D-A301-4003-BCC7-CCBB3DC020C5}" sibTransId="{7EC6F454-5D3F-4A92-8D86-CA2ED984C1DA}"/>
    <dgm:cxn modelId="{C4583BA2-AE58-4E71-984C-0F09A17FDB25}" type="presParOf" srcId="{AEA257F9-EA8C-46E9-9E56-759E52FDB5EC}" destId="{F600ABF8-D739-4603-9AC7-4ED8E57F9750}" srcOrd="0" destOrd="0" presId="urn:microsoft.com/office/officeart/2008/layout/CircleAccentTimeline"/>
    <dgm:cxn modelId="{3867C70B-819D-445F-899C-3D1E0017B2EA}" type="presParOf" srcId="{F600ABF8-D739-4603-9AC7-4ED8E57F9750}" destId="{BA717359-C44E-49AD-9235-FFBCEC3E1C64}" srcOrd="0" destOrd="0" presId="urn:microsoft.com/office/officeart/2008/layout/CircleAccentTimeline"/>
    <dgm:cxn modelId="{0FBFED29-C349-4B93-8169-DA97369F1B53}" type="presParOf" srcId="{F600ABF8-D739-4603-9AC7-4ED8E57F9750}" destId="{EA6C3289-EDCF-49FF-A45A-25D7E641381A}" srcOrd="1" destOrd="0" presId="urn:microsoft.com/office/officeart/2008/layout/CircleAccentTimeline"/>
    <dgm:cxn modelId="{2D2301C2-2D33-4A3F-8A90-27933639E6E3}" type="presParOf" srcId="{F600ABF8-D739-4603-9AC7-4ED8E57F9750}" destId="{A82D8314-E915-48F3-99A6-C2BAB8F975AC}" srcOrd="2" destOrd="0" presId="urn:microsoft.com/office/officeart/2008/layout/CircleAccentTimeline"/>
    <dgm:cxn modelId="{52DDBFFA-DB55-4F35-B251-8748E18D26BA}" type="presParOf" srcId="{AEA257F9-EA8C-46E9-9E56-759E52FDB5EC}" destId="{0FAAE366-C79B-4795-B0C0-D086FEF2C99F}" srcOrd="1" destOrd="0" presId="urn:microsoft.com/office/officeart/2008/layout/CircleAccentTimeline"/>
    <dgm:cxn modelId="{11D2FBEE-8772-4B26-9C12-068C2A709FA1}" type="presParOf" srcId="{AEA257F9-EA8C-46E9-9E56-759E52FDB5EC}" destId="{767D60B6-813D-4067-9315-CF839676A4A5}" srcOrd="2" destOrd="0" presId="urn:microsoft.com/office/officeart/2008/layout/CircleAccentTimeline"/>
    <dgm:cxn modelId="{29F37D52-90B0-4CD2-9146-BE03B7958626}" type="presParOf" srcId="{AEA257F9-EA8C-46E9-9E56-759E52FDB5EC}" destId="{F44210B8-AD69-4EB3-8A56-F2EB130F4D56}" srcOrd="3" destOrd="0" presId="urn:microsoft.com/office/officeart/2008/layout/CircleAccentTimeline"/>
    <dgm:cxn modelId="{13EB861F-DD3C-476A-9119-8BA56AA38925}" type="presParOf" srcId="{AEA257F9-EA8C-46E9-9E56-759E52FDB5EC}" destId="{BB23F8E6-7F3B-410C-A21D-BEE7880E5E21}" srcOrd="4" destOrd="0" presId="urn:microsoft.com/office/officeart/2008/layout/CircleAccentTimeline"/>
    <dgm:cxn modelId="{6DB3886A-4BE5-4291-B167-DADEAFF2683E}" type="presParOf" srcId="{BB23F8E6-7F3B-410C-A21D-BEE7880E5E21}" destId="{DA2958EA-B806-41BF-A105-3D128E4A4BBD}" srcOrd="0" destOrd="0" presId="urn:microsoft.com/office/officeart/2008/layout/CircleAccentTimeline"/>
    <dgm:cxn modelId="{65189083-18D5-4AB7-8F9D-8478439DC15D}" type="presParOf" srcId="{BB23F8E6-7F3B-410C-A21D-BEE7880E5E21}" destId="{61189C0C-A93B-4A02-AF49-56EC1E333B30}" srcOrd="1" destOrd="0" presId="urn:microsoft.com/office/officeart/2008/layout/CircleAccentTimeline"/>
    <dgm:cxn modelId="{BD2161FF-51F3-4324-9765-40172FEE0556}" type="presParOf" srcId="{BB23F8E6-7F3B-410C-A21D-BEE7880E5E21}" destId="{0AA5104D-3911-48EB-AA8A-A5D346CC6843}" srcOrd="2" destOrd="0" presId="urn:microsoft.com/office/officeart/2008/layout/CircleAccentTimeline"/>
    <dgm:cxn modelId="{A42471FC-46BD-486C-88DC-0D36D39F7104}" type="presParOf" srcId="{AEA257F9-EA8C-46E9-9E56-759E52FDB5EC}" destId="{50D0A6FC-FCE3-4D47-952D-744272FD8376}" srcOrd="5" destOrd="0" presId="urn:microsoft.com/office/officeart/2008/layout/CircleAccentTimeline"/>
    <dgm:cxn modelId="{71B6A521-2F41-4441-95FA-BA8BDAEA78AA}" type="presParOf" srcId="{AEA257F9-EA8C-46E9-9E56-759E52FDB5EC}" destId="{91694F6A-12CF-4F16-9C3C-56CF789A2807}" srcOrd="6" destOrd="0" presId="urn:microsoft.com/office/officeart/2008/layout/CircleAccentTimeline"/>
    <dgm:cxn modelId="{CD7468AC-6D1A-4D25-B5A1-809F69C7967F}" type="presParOf" srcId="{AEA257F9-EA8C-46E9-9E56-759E52FDB5EC}" destId="{3ADD520D-5EB0-4A06-A12F-1BEC0F46EEE5}" srcOrd="7" destOrd="0" presId="urn:microsoft.com/office/officeart/2008/layout/CircleAccentTimeline"/>
    <dgm:cxn modelId="{F12DC8BC-CDF0-449B-9449-E387EF393B30}" type="presParOf" srcId="{3ADD520D-5EB0-4A06-A12F-1BEC0F46EEE5}" destId="{DC230171-9E6D-43C2-9FC7-DF735650BA5F}" srcOrd="0" destOrd="0" presId="urn:microsoft.com/office/officeart/2008/layout/CircleAccentTimeline"/>
    <dgm:cxn modelId="{AAFCEE99-FFE7-47FD-AEF7-D737E8FD13B8}" type="presParOf" srcId="{3ADD520D-5EB0-4A06-A12F-1BEC0F46EEE5}" destId="{98ED4478-C472-4B4F-9088-F49524DB664B}" srcOrd="1" destOrd="0" presId="urn:microsoft.com/office/officeart/2008/layout/CircleAccentTimeline"/>
    <dgm:cxn modelId="{3D60B310-19E6-4BC4-9D02-AE01AA49E700}" type="presParOf" srcId="{3ADD520D-5EB0-4A06-A12F-1BEC0F46EEE5}" destId="{43CDEE11-5EF4-44E0-BF25-4E43CE267212}" srcOrd="2" destOrd="0" presId="urn:microsoft.com/office/officeart/2008/layout/CircleAccentTimeline"/>
    <dgm:cxn modelId="{6C2EB299-8426-4579-BC99-C9922BAE99DB}" type="presParOf" srcId="{AEA257F9-EA8C-46E9-9E56-759E52FDB5EC}" destId="{C9D5597F-936B-4AD3-8106-603DDAD43769}" srcOrd="8" destOrd="0" presId="urn:microsoft.com/office/officeart/2008/layout/CircleAccentTimeline"/>
    <dgm:cxn modelId="{0352A343-E5C9-4F9C-9C1F-4E9956E0C642}" type="presParOf" srcId="{AEA257F9-EA8C-46E9-9E56-759E52FDB5EC}" destId="{DCCB6209-4909-478D-989A-E2C7E75B17A4}" srcOrd="9" destOrd="0" presId="urn:microsoft.com/office/officeart/2008/layout/CircleAccentTimeline"/>
    <dgm:cxn modelId="{73220385-E396-4B61-BB68-A0720829282C}" type="presParOf" srcId="{AEA257F9-EA8C-46E9-9E56-759E52FDB5EC}" destId="{8E81B279-D427-4A91-AB4C-19A32D8E40BC}" srcOrd="10" destOrd="0" presId="urn:microsoft.com/office/officeart/2008/layout/CircleAccentTimeline"/>
    <dgm:cxn modelId="{3FF62B1B-06C2-44A7-9FE2-61D06F7EA0FB}" type="presParOf" srcId="{AEA257F9-EA8C-46E9-9E56-759E52FDB5EC}" destId="{6163F1F8-1F4F-429B-A5FC-75F42245C99C}" srcOrd="11" destOrd="0" presId="urn:microsoft.com/office/officeart/2008/layout/CircleAccentTimeline"/>
    <dgm:cxn modelId="{7A285165-B4A5-4DC8-ACD7-4F26CDB4059A}" type="presParOf" srcId="{6163F1F8-1F4F-429B-A5FC-75F42245C99C}" destId="{947094E1-0DD8-4284-98A2-27F3E6EAA3DF}" srcOrd="0" destOrd="0" presId="urn:microsoft.com/office/officeart/2008/layout/CircleAccentTimeline"/>
    <dgm:cxn modelId="{39158174-DC50-4C55-8F25-4D23F641D608}" type="presParOf" srcId="{6163F1F8-1F4F-429B-A5FC-75F42245C99C}" destId="{9CB47736-B362-474E-9CE9-180E9F124E08}" srcOrd="1" destOrd="0" presId="urn:microsoft.com/office/officeart/2008/layout/CircleAccentTimeline"/>
    <dgm:cxn modelId="{8F033693-3A13-4C37-BCE1-0FAD0116066B}" type="presParOf" srcId="{6163F1F8-1F4F-429B-A5FC-75F42245C99C}" destId="{93729B70-43EB-476C-A1E0-C9F84D13F2C1}" srcOrd="2" destOrd="0" presId="urn:microsoft.com/office/officeart/2008/layout/CircleAccentTimeline"/>
    <dgm:cxn modelId="{13E46320-0A77-4BBF-97BA-EA69815C619D}" type="presParOf" srcId="{AEA257F9-EA8C-46E9-9E56-759E52FDB5EC}" destId="{ACD5EE81-6218-4322-93F1-86C57DFC34B3}" srcOrd="12" destOrd="0" presId="urn:microsoft.com/office/officeart/2008/layout/CircleAccentTimeline"/>
    <dgm:cxn modelId="{55E3542C-6B29-4108-ADA2-83B905C5A0A9}" type="presParOf" srcId="{AEA257F9-EA8C-46E9-9E56-759E52FDB5EC}" destId="{2F9596A1-BB33-4403-B41E-43779343B6AA}" srcOrd="13" destOrd="0" presId="urn:microsoft.com/office/officeart/2008/layout/CircleAccentTimeline"/>
    <dgm:cxn modelId="{1D184085-D120-4A72-A68A-BDD050807A81}" type="presParOf" srcId="{AEA257F9-EA8C-46E9-9E56-759E52FDB5EC}" destId="{2FC2EE16-3EA1-46DF-BF55-1CF471EB3A96}" srcOrd="14" destOrd="0" presId="urn:microsoft.com/office/officeart/2008/layout/CircleAccentTimeline"/>
    <dgm:cxn modelId="{AA24F709-3EC4-4C82-B98E-4D21A96A6EE0}" type="presParOf" srcId="{2FC2EE16-3EA1-46DF-BF55-1CF471EB3A96}" destId="{C554A106-FFB2-474F-8547-3D9FD11229A1}" srcOrd="0" destOrd="0" presId="urn:microsoft.com/office/officeart/2008/layout/CircleAccentTimeline"/>
    <dgm:cxn modelId="{964FEE9D-DD07-4581-8ABB-E12C8831CEAA}" type="presParOf" srcId="{2FC2EE16-3EA1-46DF-BF55-1CF471EB3A96}" destId="{E2C62294-62C4-485A-B2F6-F6B26009E26B}" srcOrd="1" destOrd="0" presId="urn:microsoft.com/office/officeart/2008/layout/CircleAccentTimeline"/>
    <dgm:cxn modelId="{49FC9FA6-2119-4729-800F-FE9D16968DE0}" type="presParOf" srcId="{2FC2EE16-3EA1-46DF-BF55-1CF471EB3A96}" destId="{55C079EA-EDF6-4015-87C3-C85788E95DDA}" srcOrd="2" destOrd="0" presId="urn:microsoft.com/office/officeart/2008/layout/CircleAccentTimeline"/>
    <dgm:cxn modelId="{2C1B7ADA-0125-4841-A349-12A4672A1428}" type="presParOf" srcId="{AEA257F9-EA8C-46E9-9E56-759E52FDB5EC}" destId="{29BDA4C9-D560-4302-8FB5-A5B5639DA3BA}" srcOrd="15" destOrd="0" presId="urn:microsoft.com/office/officeart/2008/layout/CircleAccentTimeline"/>
    <dgm:cxn modelId="{18D3A211-337D-4987-BDEE-92E467C2DEA9}" type="presParOf" srcId="{AEA257F9-EA8C-46E9-9E56-759E52FDB5EC}" destId="{54D1A059-54B1-411A-935D-AE4FDBE9CDFC}" srcOrd="16" destOrd="0" presId="urn:microsoft.com/office/officeart/2008/layout/CircleAccentTimeline"/>
    <dgm:cxn modelId="{13CF05F4-6B0D-4BAC-8746-3E7140B6DE7A}" type="presParOf" srcId="{AEA257F9-EA8C-46E9-9E56-759E52FDB5EC}" destId="{D3FDF2E5-0482-45B9-B2D6-E891C35421AA}" srcOrd="17" destOrd="0" presId="urn:microsoft.com/office/officeart/2008/layout/CircleAccentTimeline"/>
    <dgm:cxn modelId="{A75B4F91-125D-49E3-852E-4DF4CD1611F7}" type="presParOf" srcId="{AEA257F9-EA8C-46E9-9E56-759E52FDB5EC}" destId="{8976CA5B-06C1-49D9-8078-E7EE894FBA72}" srcOrd="18" destOrd="0" presId="urn:microsoft.com/office/officeart/2008/layout/CircleAccentTimeline"/>
    <dgm:cxn modelId="{B30207DE-3D1F-470D-86D7-B18182BD85F9}" type="presParOf" srcId="{8976CA5B-06C1-49D9-8078-E7EE894FBA72}" destId="{555964C9-275E-4ACC-B8A0-B1987C279390}" srcOrd="0" destOrd="0" presId="urn:microsoft.com/office/officeart/2008/layout/CircleAccentTimeline"/>
    <dgm:cxn modelId="{85F140E0-4C1A-4CC4-BBF7-DAD9CFE6134F}" type="presParOf" srcId="{8976CA5B-06C1-49D9-8078-E7EE894FBA72}" destId="{0CBEAA38-9DDF-4C16-8AD4-88EBD2EB13E7}" srcOrd="1" destOrd="0" presId="urn:microsoft.com/office/officeart/2008/layout/CircleAccentTimeline"/>
    <dgm:cxn modelId="{FF2177CD-E620-4E50-9324-34EF68AC70A7}" type="presParOf" srcId="{8976CA5B-06C1-49D9-8078-E7EE894FBA72}" destId="{B52E8D28-B417-4B40-BB7C-E82DE1F34FBD}" srcOrd="2" destOrd="0" presId="urn:microsoft.com/office/officeart/2008/layout/CircleAccentTimeline"/>
    <dgm:cxn modelId="{0B6E5751-C77E-4B0C-8E8E-923A07466F86}" type="presParOf" srcId="{AEA257F9-EA8C-46E9-9E56-759E52FDB5EC}" destId="{33E8CB75-EF42-4A73-8923-1790D1DC9EC9}" srcOrd="19" destOrd="0" presId="urn:microsoft.com/office/officeart/2008/layout/CircleAccentTimeline"/>
    <dgm:cxn modelId="{261665ED-0081-427C-8D34-9592F4DE7EC7}" type="presParOf" srcId="{AEA257F9-EA8C-46E9-9E56-759E52FDB5EC}" destId="{569D5BCA-F59B-45D7-BABF-6E1883E8D47E}" srcOrd="20" destOrd="0" presId="urn:microsoft.com/office/officeart/2008/layout/CircleAccentTimeline"/>
    <dgm:cxn modelId="{AB347932-ABC1-4127-872D-D9B13EB5E5CC}" type="presParOf" srcId="{AEA257F9-EA8C-46E9-9E56-759E52FDB5EC}" destId="{19254900-E84E-4783-A372-63D180A82BCE}" srcOrd="21" destOrd="0" presId="urn:microsoft.com/office/officeart/2008/layout/CircleAccentTimeline"/>
    <dgm:cxn modelId="{B734DB4E-CF36-439A-8ED8-0BF0C721AD54}" type="presParOf" srcId="{19254900-E84E-4783-A372-63D180A82BCE}" destId="{68D1E900-228C-41BF-B3F4-B7560AC9E862}" srcOrd="0" destOrd="0" presId="urn:microsoft.com/office/officeart/2008/layout/CircleAccentTimeline"/>
    <dgm:cxn modelId="{CE38F83D-371A-4C1C-88C7-3C5040C3723F}" type="presParOf" srcId="{19254900-E84E-4783-A372-63D180A82BCE}" destId="{22C26811-8F91-41F3-A2EF-DEE432EB1968}" srcOrd="1" destOrd="0" presId="urn:microsoft.com/office/officeart/2008/layout/CircleAccentTimeline"/>
    <dgm:cxn modelId="{3A116A1C-9B4E-4B2F-9E1A-677340F5AE10}" type="presParOf" srcId="{19254900-E84E-4783-A372-63D180A82BCE}" destId="{87F729C1-A43A-4A1A-A5EB-345F6BD3289E}" srcOrd="2" destOrd="0" presId="urn:microsoft.com/office/officeart/2008/layout/CircleAccentTimeline"/>
    <dgm:cxn modelId="{32AE136A-91B1-466A-8E9D-6F1FEB3C64F5}" type="presParOf" srcId="{AEA257F9-EA8C-46E9-9E56-759E52FDB5EC}" destId="{69BBA109-C7AF-4AAB-8187-FD823A61C992}" srcOrd="22" destOrd="0" presId="urn:microsoft.com/office/officeart/2008/layout/CircleAccentTimeline"/>
    <dgm:cxn modelId="{E14EE1E6-E160-4A15-876F-59847AAB2900}" type="presParOf" srcId="{AEA257F9-EA8C-46E9-9E56-759E52FDB5EC}" destId="{2ACDB0F5-CECA-4F1B-A5FB-299083051348}" srcOrd="23" destOrd="0" presId="urn:microsoft.com/office/officeart/2008/layout/CircleAccentTimeline"/>
    <dgm:cxn modelId="{EA082643-08D2-4ABA-B557-F1945175C3C8}" type="presParOf" srcId="{AEA257F9-EA8C-46E9-9E56-759E52FDB5EC}" destId="{3DBF9865-FFDE-4F76-8729-74554A79CDF8}" srcOrd="24" destOrd="0" presId="urn:microsoft.com/office/officeart/2008/layout/CircleAccentTimeline"/>
    <dgm:cxn modelId="{AB4111AC-2595-40CF-8A66-62643B9B083B}" type="presParOf" srcId="{AEA257F9-EA8C-46E9-9E56-759E52FDB5EC}" destId="{6D330F51-9C4B-4662-8FF0-DE321D5FD488}" srcOrd="25" destOrd="0" presId="urn:microsoft.com/office/officeart/2008/layout/CircleAccentTimeline"/>
    <dgm:cxn modelId="{09D5BD24-A513-4591-9552-3FC752D2D19E}" type="presParOf" srcId="{6D330F51-9C4B-4662-8FF0-DE321D5FD488}" destId="{93800B32-E7ED-4CD5-80BB-647B21119D12}" srcOrd="0" destOrd="0" presId="urn:microsoft.com/office/officeart/2008/layout/CircleAccentTimeline"/>
    <dgm:cxn modelId="{E1D3E4BE-44FF-4CFA-A040-1D665D5E88EF}" type="presParOf" srcId="{6D330F51-9C4B-4662-8FF0-DE321D5FD488}" destId="{10DF4CF0-C8F2-46A6-A719-99606C12154D}" srcOrd="1" destOrd="0" presId="urn:microsoft.com/office/officeart/2008/layout/CircleAccentTimeline"/>
    <dgm:cxn modelId="{2EC90FFD-ADE6-4933-902E-ACBA41752A5A}" type="presParOf" srcId="{6D330F51-9C4B-4662-8FF0-DE321D5FD488}" destId="{E26E1B0B-BB0F-423B-BBC4-97B12079F790}" srcOrd="2" destOrd="0" presId="urn:microsoft.com/office/officeart/2008/layout/CircleAccentTimeline"/>
    <dgm:cxn modelId="{842F3B3E-1EC5-494E-B5E1-08FE5F75766D}" type="presParOf" srcId="{AEA257F9-EA8C-46E9-9E56-759E52FDB5EC}" destId="{41F46E6A-2012-4C86-95BC-AD653BE360F8}" srcOrd="26" destOrd="0" presId="urn:microsoft.com/office/officeart/2008/layout/CircleAccentTimeline"/>
    <dgm:cxn modelId="{27C525A6-FF42-406B-9451-A8DA70DBD839}" type="presParOf" srcId="{AEA257F9-EA8C-46E9-9E56-759E52FDB5EC}" destId="{C2266DEA-3C9E-44B2-946D-1416F3C0AB46}" srcOrd="27" destOrd="0" presId="urn:microsoft.com/office/officeart/2008/layout/CircleAccentTimeline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1251CF4-4406-423B-8639-F17F011D6283}" type="doc">
      <dgm:prSet loTypeId="urn:microsoft.com/office/officeart/2005/8/layout/vList5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D29CC02C-5D16-4870-AFEE-62129E5C0A20}">
      <dgm:prSet phldrT="[Text]"/>
      <dgm:spPr/>
      <dgm:t>
        <a:bodyPr/>
        <a:lstStyle/>
        <a:p>
          <a:r>
            <a:rPr lang="en-US" smtClean="0"/>
            <a:t>October </a:t>
          </a:r>
          <a:r>
            <a:rPr lang="en-US" dirty="0" smtClean="0"/>
            <a:t>1</a:t>
          </a:r>
          <a:endParaRPr lang="en-US" dirty="0"/>
        </a:p>
      </dgm:t>
    </dgm:pt>
    <dgm:pt modelId="{29C6E438-2E6B-42DB-8E83-F40E87F95E6D}" type="parTrans" cxnId="{82180B0A-ABBF-446C-ADA2-9D895FDDAC7D}">
      <dgm:prSet/>
      <dgm:spPr/>
      <dgm:t>
        <a:bodyPr/>
        <a:lstStyle/>
        <a:p>
          <a:endParaRPr lang="en-US"/>
        </a:p>
      </dgm:t>
    </dgm:pt>
    <dgm:pt modelId="{4228A4CE-FE88-4F73-899C-8AE87752FE48}" type="sibTrans" cxnId="{82180B0A-ABBF-446C-ADA2-9D895FDDAC7D}">
      <dgm:prSet/>
      <dgm:spPr/>
      <dgm:t>
        <a:bodyPr/>
        <a:lstStyle/>
        <a:p>
          <a:endParaRPr lang="en-US"/>
        </a:p>
      </dgm:t>
    </dgm:pt>
    <dgm:pt modelId="{F6C9F55E-03D5-47BD-9788-6E01549D0EF4}">
      <dgm:prSet phldrT="[Text]"/>
      <dgm:spPr/>
      <dgm:t>
        <a:bodyPr/>
        <a:lstStyle/>
        <a:p>
          <a:r>
            <a:rPr lang="en-US" dirty="0" smtClean="0"/>
            <a:t>$400</a:t>
          </a:r>
          <a:endParaRPr lang="en-US" dirty="0"/>
        </a:p>
      </dgm:t>
    </dgm:pt>
    <dgm:pt modelId="{84561573-D734-4F82-9258-D31F4AD5D386}" type="parTrans" cxnId="{DF85DA18-1A92-4C4D-8A4B-CCCAFD12B266}">
      <dgm:prSet/>
      <dgm:spPr/>
      <dgm:t>
        <a:bodyPr/>
        <a:lstStyle/>
        <a:p>
          <a:endParaRPr lang="en-US"/>
        </a:p>
      </dgm:t>
    </dgm:pt>
    <dgm:pt modelId="{CA285869-E253-4714-B25A-826E18BDCC69}" type="sibTrans" cxnId="{DF85DA18-1A92-4C4D-8A4B-CCCAFD12B266}">
      <dgm:prSet/>
      <dgm:spPr/>
      <dgm:t>
        <a:bodyPr/>
        <a:lstStyle/>
        <a:p>
          <a:endParaRPr lang="en-US"/>
        </a:p>
      </dgm:t>
    </dgm:pt>
    <dgm:pt modelId="{601A0627-EE6A-46DF-A1F4-901F34FCB1AC}">
      <dgm:prSet phldrT="[Text]"/>
      <dgm:spPr/>
      <dgm:t>
        <a:bodyPr/>
        <a:lstStyle/>
        <a:p>
          <a:r>
            <a:rPr lang="en-US" dirty="0" smtClean="0"/>
            <a:t>December 1</a:t>
          </a:r>
          <a:endParaRPr lang="en-US" dirty="0"/>
        </a:p>
      </dgm:t>
    </dgm:pt>
    <dgm:pt modelId="{85B2B701-7D45-4253-A5E6-1FF6D810E886}" type="parTrans" cxnId="{53DB31E0-3DB4-4B2B-BC2C-188731381752}">
      <dgm:prSet/>
      <dgm:spPr/>
      <dgm:t>
        <a:bodyPr/>
        <a:lstStyle/>
        <a:p>
          <a:endParaRPr lang="en-US"/>
        </a:p>
      </dgm:t>
    </dgm:pt>
    <dgm:pt modelId="{4C61742B-089B-4543-9283-251AF5E8E402}" type="sibTrans" cxnId="{53DB31E0-3DB4-4B2B-BC2C-188731381752}">
      <dgm:prSet/>
      <dgm:spPr/>
      <dgm:t>
        <a:bodyPr/>
        <a:lstStyle/>
        <a:p>
          <a:endParaRPr lang="en-US"/>
        </a:p>
      </dgm:t>
    </dgm:pt>
    <dgm:pt modelId="{C4F2AFBD-0164-4234-879E-62F5C5BE0D03}">
      <dgm:prSet phldrT="[Text]"/>
      <dgm:spPr/>
      <dgm:t>
        <a:bodyPr/>
        <a:lstStyle/>
        <a:p>
          <a:r>
            <a:rPr lang="en-US" dirty="0" smtClean="0"/>
            <a:t>$400</a:t>
          </a:r>
          <a:endParaRPr lang="en-US" dirty="0"/>
        </a:p>
      </dgm:t>
    </dgm:pt>
    <dgm:pt modelId="{4CBB6DA1-AB76-4065-B098-0E7CF56AF68D}" type="parTrans" cxnId="{BA75B02D-DC5C-4E2F-8672-B5E11F44B064}">
      <dgm:prSet/>
      <dgm:spPr/>
      <dgm:t>
        <a:bodyPr/>
        <a:lstStyle/>
        <a:p>
          <a:endParaRPr lang="en-US"/>
        </a:p>
      </dgm:t>
    </dgm:pt>
    <dgm:pt modelId="{4AAE8F3A-918F-4EE3-9641-F85DF739C8C2}" type="sibTrans" cxnId="{BA75B02D-DC5C-4E2F-8672-B5E11F44B064}">
      <dgm:prSet/>
      <dgm:spPr/>
      <dgm:t>
        <a:bodyPr/>
        <a:lstStyle/>
        <a:p>
          <a:endParaRPr lang="en-US"/>
        </a:p>
      </dgm:t>
    </dgm:pt>
    <dgm:pt modelId="{DD4DC350-BF7A-42F5-93D5-445D95907177}">
      <dgm:prSet phldrT="[Text]"/>
      <dgm:spPr/>
      <dgm:t>
        <a:bodyPr/>
        <a:lstStyle/>
        <a:p>
          <a:r>
            <a:rPr lang="en-US" dirty="0" smtClean="0"/>
            <a:t>January 15</a:t>
          </a:r>
          <a:endParaRPr lang="en-US" dirty="0"/>
        </a:p>
      </dgm:t>
    </dgm:pt>
    <dgm:pt modelId="{DBC508C2-B4A7-4537-BA0A-1008A35FF44C}" type="parTrans" cxnId="{B7B5C981-A7AA-47CC-8817-36D4CCA302BE}">
      <dgm:prSet/>
      <dgm:spPr/>
      <dgm:t>
        <a:bodyPr/>
        <a:lstStyle/>
        <a:p>
          <a:endParaRPr lang="en-US"/>
        </a:p>
      </dgm:t>
    </dgm:pt>
    <dgm:pt modelId="{A1F758ED-80C6-404E-AEA3-265289665EBE}" type="sibTrans" cxnId="{B7B5C981-A7AA-47CC-8817-36D4CCA302BE}">
      <dgm:prSet/>
      <dgm:spPr/>
      <dgm:t>
        <a:bodyPr/>
        <a:lstStyle/>
        <a:p>
          <a:endParaRPr lang="en-US"/>
        </a:p>
      </dgm:t>
    </dgm:pt>
    <dgm:pt modelId="{56B7B008-0280-43F7-99C0-973CDD21F65C}">
      <dgm:prSet phldrT="[Text]"/>
      <dgm:spPr/>
      <dgm:t>
        <a:bodyPr/>
        <a:lstStyle/>
        <a:p>
          <a:r>
            <a:rPr lang="en-US" dirty="0" smtClean="0"/>
            <a:t>$1000</a:t>
          </a:r>
          <a:endParaRPr lang="en-US" dirty="0"/>
        </a:p>
      </dgm:t>
    </dgm:pt>
    <dgm:pt modelId="{53739809-4FB2-4D5E-A710-D05A3D7A75B1}" type="parTrans" cxnId="{7587744A-486A-4663-B641-BFBBC3F22C52}">
      <dgm:prSet/>
      <dgm:spPr/>
      <dgm:t>
        <a:bodyPr/>
        <a:lstStyle/>
        <a:p>
          <a:endParaRPr lang="en-US"/>
        </a:p>
      </dgm:t>
    </dgm:pt>
    <dgm:pt modelId="{D524FFA6-289C-48E2-8E40-9695E5807F56}" type="sibTrans" cxnId="{7587744A-486A-4663-B641-BFBBC3F22C52}">
      <dgm:prSet/>
      <dgm:spPr/>
      <dgm:t>
        <a:bodyPr/>
        <a:lstStyle/>
        <a:p>
          <a:endParaRPr lang="en-US"/>
        </a:p>
      </dgm:t>
    </dgm:pt>
    <dgm:pt modelId="{969782CC-7D85-44E9-BF9D-3D1F106675CD}">
      <dgm:prSet phldrT="[Text]"/>
      <dgm:spPr/>
      <dgm:t>
        <a:bodyPr/>
        <a:lstStyle/>
        <a:p>
          <a:r>
            <a:rPr lang="en-US" dirty="0" smtClean="0"/>
            <a:t>March 1</a:t>
          </a:r>
          <a:endParaRPr lang="en-US" dirty="0"/>
        </a:p>
      </dgm:t>
    </dgm:pt>
    <dgm:pt modelId="{CA3AF123-EE46-4095-82C1-3092B518564B}" type="parTrans" cxnId="{EDB93D77-FA55-4213-BED7-125BC2485698}">
      <dgm:prSet/>
      <dgm:spPr/>
      <dgm:t>
        <a:bodyPr/>
        <a:lstStyle/>
        <a:p>
          <a:endParaRPr lang="en-US"/>
        </a:p>
      </dgm:t>
    </dgm:pt>
    <dgm:pt modelId="{2F611E47-6CF7-4469-B765-CD068B01B01C}" type="sibTrans" cxnId="{EDB93D77-FA55-4213-BED7-125BC2485698}">
      <dgm:prSet/>
      <dgm:spPr/>
      <dgm:t>
        <a:bodyPr/>
        <a:lstStyle/>
        <a:p>
          <a:endParaRPr lang="en-US"/>
        </a:p>
      </dgm:t>
    </dgm:pt>
    <dgm:pt modelId="{486CB74A-B7A3-4CA7-B1E3-A5E310C3D80A}">
      <dgm:prSet phldrT="[Text]"/>
      <dgm:spPr/>
      <dgm:t>
        <a:bodyPr/>
        <a:lstStyle/>
        <a:p>
          <a:r>
            <a:rPr lang="en-US" dirty="0" smtClean="0"/>
            <a:t>Balance due</a:t>
          </a:r>
          <a:endParaRPr lang="en-US" dirty="0"/>
        </a:p>
      </dgm:t>
    </dgm:pt>
    <dgm:pt modelId="{B523F064-2DE8-42E2-B82E-9C6B2A5716A8}" type="parTrans" cxnId="{F094959E-8F29-4445-BE00-96C018538A89}">
      <dgm:prSet/>
      <dgm:spPr/>
      <dgm:t>
        <a:bodyPr/>
        <a:lstStyle/>
        <a:p>
          <a:endParaRPr lang="en-US"/>
        </a:p>
      </dgm:t>
    </dgm:pt>
    <dgm:pt modelId="{3BB70102-10F1-4BAD-8B69-238059C5CFB7}" type="sibTrans" cxnId="{F094959E-8F29-4445-BE00-96C018538A89}">
      <dgm:prSet/>
      <dgm:spPr/>
      <dgm:t>
        <a:bodyPr/>
        <a:lstStyle/>
        <a:p>
          <a:endParaRPr lang="en-US"/>
        </a:p>
      </dgm:t>
    </dgm:pt>
    <dgm:pt modelId="{B910AD30-2120-4775-8E3B-A56ED1C20B9D}" type="pres">
      <dgm:prSet presAssocID="{C1251CF4-4406-423B-8639-F17F011D628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5F297ED-33BF-4E31-A399-244C89C2A290}" type="pres">
      <dgm:prSet presAssocID="{D29CC02C-5D16-4870-AFEE-62129E5C0A20}" presName="linNode" presStyleCnt="0"/>
      <dgm:spPr/>
    </dgm:pt>
    <dgm:pt modelId="{92E78AF4-183A-4393-B822-BAC45501201C}" type="pres">
      <dgm:prSet presAssocID="{D29CC02C-5D16-4870-AFEE-62129E5C0A20}" presName="parentText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8555DE1-3437-4BA6-AF6A-86BEF4E8A360}" type="pres">
      <dgm:prSet presAssocID="{D29CC02C-5D16-4870-AFEE-62129E5C0A20}" presName="descendantText" presStyleLbl="align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331AF32-25A1-4A4A-8525-1348E4674ABB}" type="pres">
      <dgm:prSet presAssocID="{4228A4CE-FE88-4F73-899C-8AE87752FE48}" presName="sp" presStyleCnt="0"/>
      <dgm:spPr/>
    </dgm:pt>
    <dgm:pt modelId="{E530D34F-EBE5-48AE-997A-C3A431B0723B}" type="pres">
      <dgm:prSet presAssocID="{601A0627-EE6A-46DF-A1F4-901F34FCB1AC}" presName="linNode" presStyleCnt="0"/>
      <dgm:spPr/>
    </dgm:pt>
    <dgm:pt modelId="{B9107BD3-B3B2-47CB-931D-754D841BCBCD}" type="pres">
      <dgm:prSet presAssocID="{601A0627-EE6A-46DF-A1F4-901F34FCB1AC}" presName="parentText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B097A87-EE69-46ED-97ED-5D68C492D576}" type="pres">
      <dgm:prSet presAssocID="{601A0627-EE6A-46DF-A1F4-901F34FCB1AC}" presName="descendantText" presStyleLbl="align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BC1ED8-7A9F-4DDD-8E8D-E1EF230F8AC0}" type="pres">
      <dgm:prSet presAssocID="{4C61742B-089B-4543-9283-251AF5E8E402}" presName="sp" presStyleCnt="0"/>
      <dgm:spPr/>
    </dgm:pt>
    <dgm:pt modelId="{72739A09-072B-4EB2-B440-8DAD4E7A27AD}" type="pres">
      <dgm:prSet presAssocID="{DD4DC350-BF7A-42F5-93D5-445D95907177}" presName="linNode" presStyleCnt="0"/>
      <dgm:spPr/>
    </dgm:pt>
    <dgm:pt modelId="{E320C09C-01C0-4B1C-996F-E0E4A74A925D}" type="pres">
      <dgm:prSet presAssocID="{DD4DC350-BF7A-42F5-93D5-445D95907177}" presName="parentText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9E68AB-A2A2-4FCB-9CF8-054962F2EF3E}" type="pres">
      <dgm:prSet presAssocID="{DD4DC350-BF7A-42F5-93D5-445D95907177}" presName="descendantText" presStyleLbl="align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C01B9CC-7AD4-42E8-AD67-204C4586CDF5}" type="pres">
      <dgm:prSet presAssocID="{A1F758ED-80C6-404E-AEA3-265289665EBE}" presName="sp" presStyleCnt="0"/>
      <dgm:spPr/>
    </dgm:pt>
    <dgm:pt modelId="{B0036929-2DCD-49C1-892F-32BBBFA7177B}" type="pres">
      <dgm:prSet presAssocID="{969782CC-7D85-44E9-BF9D-3D1F106675CD}" presName="linNode" presStyleCnt="0"/>
      <dgm:spPr/>
    </dgm:pt>
    <dgm:pt modelId="{A81405B8-70C1-40B0-A4E2-EDABE2359106}" type="pres">
      <dgm:prSet presAssocID="{969782CC-7D85-44E9-BF9D-3D1F106675CD}" presName="parentText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A48DE39-362F-48B7-861A-98D21F7ECF23}" type="pres">
      <dgm:prSet presAssocID="{969782CC-7D85-44E9-BF9D-3D1F106675CD}" presName="descendantText" presStyleLbl="align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1A616C6-66F1-48DE-BE5A-C70CF0C4FE9C}" type="presOf" srcId="{DD4DC350-BF7A-42F5-93D5-445D95907177}" destId="{E320C09C-01C0-4B1C-996F-E0E4A74A925D}" srcOrd="0" destOrd="0" presId="urn:microsoft.com/office/officeart/2005/8/layout/vList5"/>
    <dgm:cxn modelId="{EDB93D77-FA55-4213-BED7-125BC2485698}" srcId="{C1251CF4-4406-423B-8639-F17F011D6283}" destId="{969782CC-7D85-44E9-BF9D-3D1F106675CD}" srcOrd="3" destOrd="0" parTransId="{CA3AF123-EE46-4095-82C1-3092B518564B}" sibTransId="{2F611E47-6CF7-4469-B765-CD068B01B01C}"/>
    <dgm:cxn modelId="{7587744A-486A-4663-B641-BFBBC3F22C52}" srcId="{DD4DC350-BF7A-42F5-93D5-445D95907177}" destId="{56B7B008-0280-43F7-99C0-973CDD21F65C}" srcOrd="0" destOrd="0" parTransId="{53739809-4FB2-4D5E-A710-D05A3D7A75B1}" sibTransId="{D524FFA6-289C-48E2-8E40-9695E5807F56}"/>
    <dgm:cxn modelId="{BA75B02D-DC5C-4E2F-8672-B5E11F44B064}" srcId="{601A0627-EE6A-46DF-A1F4-901F34FCB1AC}" destId="{C4F2AFBD-0164-4234-879E-62F5C5BE0D03}" srcOrd="0" destOrd="0" parTransId="{4CBB6DA1-AB76-4065-B098-0E7CF56AF68D}" sibTransId="{4AAE8F3A-918F-4EE3-9641-F85DF739C8C2}"/>
    <dgm:cxn modelId="{5A433029-43E3-4BF7-B411-0788D623F4DE}" type="presOf" srcId="{969782CC-7D85-44E9-BF9D-3D1F106675CD}" destId="{A81405B8-70C1-40B0-A4E2-EDABE2359106}" srcOrd="0" destOrd="0" presId="urn:microsoft.com/office/officeart/2005/8/layout/vList5"/>
    <dgm:cxn modelId="{6ABA579F-B705-4689-94E4-363613B32F72}" type="presOf" srcId="{C1251CF4-4406-423B-8639-F17F011D6283}" destId="{B910AD30-2120-4775-8E3B-A56ED1C20B9D}" srcOrd="0" destOrd="0" presId="urn:microsoft.com/office/officeart/2005/8/layout/vList5"/>
    <dgm:cxn modelId="{DF85DA18-1A92-4C4D-8A4B-CCCAFD12B266}" srcId="{D29CC02C-5D16-4870-AFEE-62129E5C0A20}" destId="{F6C9F55E-03D5-47BD-9788-6E01549D0EF4}" srcOrd="0" destOrd="0" parTransId="{84561573-D734-4F82-9258-D31F4AD5D386}" sibTransId="{CA285869-E253-4714-B25A-826E18BDCC69}"/>
    <dgm:cxn modelId="{924CDDCA-D633-46CC-A76F-250D22C30BD5}" type="presOf" srcId="{601A0627-EE6A-46DF-A1F4-901F34FCB1AC}" destId="{B9107BD3-B3B2-47CB-931D-754D841BCBCD}" srcOrd="0" destOrd="0" presId="urn:microsoft.com/office/officeart/2005/8/layout/vList5"/>
    <dgm:cxn modelId="{0F5348D0-FB58-4405-A3DC-DF7EBFBEE4A9}" type="presOf" srcId="{C4F2AFBD-0164-4234-879E-62F5C5BE0D03}" destId="{1B097A87-EE69-46ED-97ED-5D68C492D576}" srcOrd="0" destOrd="0" presId="urn:microsoft.com/office/officeart/2005/8/layout/vList5"/>
    <dgm:cxn modelId="{B7B5C981-A7AA-47CC-8817-36D4CCA302BE}" srcId="{C1251CF4-4406-423B-8639-F17F011D6283}" destId="{DD4DC350-BF7A-42F5-93D5-445D95907177}" srcOrd="2" destOrd="0" parTransId="{DBC508C2-B4A7-4537-BA0A-1008A35FF44C}" sibTransId="{A1F758ED-80C6-404E-AEA3-265289665EBE}"/>
    <dgm:cxn modelId="{9AABE902-6195-4B98-BBA4-96F814E0E14A}" type="presOf" srcId="{F6C9F55E-03D5-47BD-9788-6E01549D0EF4}" destId="{E8555DE1-3437-4BA6-AF6A-86BEF4E8A360}" srcOrd="0" destOrd="0" presId="urn:microsoft.com/office/officeart/2005/8/layout/vList5"/>
    <dgm:cxn modelId="{58A80BCE-16B8-4704-AB38-8B3A14828D6C}" type="presOf" srcId="{56B7B008-0280-43F7-99C0-973CDD21F65C}" destId="{D19E68AB-A2A2-4FCB-9CF8-054962F2EF3E}" srcOrd="0" destOrd="0" presId="urn:microsoft.com/office/officeart/2005/8/layout/vList5"/>
    <dgm:cxn modelId="{ED9DFED7-EEFD-4C1F-96C7-E44355AB13E8}" type="presOf" srcId="{486CB74A-B7A3-4CA7-B1E3-A5E310C3D80A}" destId="{7A48DE39-362F-48B7-861A-98D21F7ECF23}" srcOrd="0" destOrd="0" presId="urn:microsoft.com/office/officeart/2005/8/layout/vList5"/>
    <dgm:cxn modelId="{82180B0A-ABBF-446C-ADA2-9D895FDDAC7D}" srcId="{C1251CF4-4406-423B-8639-F17F011D6283}" destId="{D29CC02C-5D16-4870-AFEE-62129E5C0A20}" srcOrd="0" destOrd="0" parTransId="{29C6E438-2E6B-42DB-8E83-F40E87F95E6D}" sibTransId="{4228A4CE-FE88-4F73-899C-8AE87752FE48}"/>
    <dgm:cxn modelId="{A7409626-D4F6-424A-888A-3D521AFBBED8}" type="presOf" srcId="{D29CC02C-5D16-4870-AFEE-62129E5C0A20}" destId="{92E78AF4-183A-4393-B822-BAC45501201C}" srcOrd="0" destOrd="0" presId="urn:microsoft.com/office/officeart/2005/8/layout/vList5"/>
    <dgm:cxn modelId="{53DB31E0-3DB4-4B2B-BC2C-188731381752}" srcId="{C1251CF4-4406-423B-8639-F17F011D6283}" destId="{601A0627-EE6A-46DF-A1F4-901F34FCB1AC}" srcOrd="1" destOrd="0" parTransId="{85B2B701-7D45-4253-A5E6-1FF6D810E886}" sibTransId="{4C61742B-089B-4543-9283-251AF5E8E402}"/>
    <dgm:cxn modelId="{F094959E-8F29-4445-BE00-96C018538A89}" srcId="{969782CC-7D85-44E9-BF9D-3D1F106675CD}" destId="{486CB74A-B7A3-4CA7-B1E3-A5E310C3D80A}" srcOrd="0" destOrd="0" parTransId="{B523F064-2DE8-42E2-B82E-9C6B2A5716A8}" sibTransId="{3BB70102-10F1-4BAD-8B69-238059C5CFB7}"/>
    <dgm:cxn modelId="{E639FA36-DBE1-4537-84DE-960857CBAB0A}" type="presParOf" srcId="{B910AD30-2120-4775-8E3B-A56ED1C20B9D}" destId="{C5F297ED-33BF-4E31-A399-244C89C2A290}" srcOrd="0" destOrd="0" presId="urn:microsoft.com/office/officeart/2005/8/layout/vList5"/>
    <dgm:cxn modelId="{523846B3-4EFD-4DFA-A977-69CC48B7CFCF}" type="presParOf" srcId="{C5F297ED-33BF-4E31-A399-244C89C2A290}" destId="{92E78AF4-183A-4393-B822-BAC45501201C}" srcOrd="0" destOrd="0" presId="urn:microsoft.com/office/officeart/2005/8/layout/vList5"/>
    <dgm:cxn modelId="{7C2BD9D5-FAF4-41A5-9167-149DB1D90DB2}" type="presParOf" srcId="{C5F297ED-33BF-4E31-A399-244C89C2A290}" destId="{E8555DE1-3437-4BA6-AF6A-86BEF4E8A360}" srcOrd="1" destOrd="0" presId="urn:microsoft.com/office/officeart/2005/8/layout/vList5"/>
    <dgm:cxn modelId="{8FA0A3AD-A20F-4444-927C-2D9788276277}" type="presParOf" srcId="{B910AD30-2120-4775-8E3B-A56ED1C20B9D}" destId="{9331AF32-25A1-4A4A-8525-1348E4674ABB}" srcOrd="1" destOrd="0" presId="urn:microsoft.com/office/officeart/2005/8/layout/vList5"/>
    <dgm:cxn modelId="{67A2646A-1078-4896-9E4D-9E13B77BBAF0}" type="presParOf" srcId="{B910AD30-2120-4775-8E3B-A56ED1C20B9D}" destId="{E530D34F-EBE5-48AE-997A-C3A431B0723B}" srcOrd="2" destOrd="0" presId="urn:microsoft.com/office/officeart/2005/8/layout/vList5"/>
    <dgm:cxn modelId="{4102073F-76F0-417D-8E51-5A38A38722C1}" type="presParOf" srcId="{E530D34F-EBE5-48AE-997A-C3A431B0723B}" destId="{B9107BD3-B3B2-47CB-931D-754D841BCBCD}" srcOrd="0" destOrd="0" presId="urn:microsoft.com/office/officeart/2005/8/layout/vList5"/>
    <dgm:cxn modelId="{9278A166-6D2B-4BEF-A4F9-3A6628477A81}" type="presParOf" srcId="{E530D34F-EBE5-48AE-997A-C3A431B0723B}" destId="{1B097A87-EE69-46ED-97ED-5D68C492D576}" srcOrd="1" destOrd="0" presId="urn:microsoft.com/office/officeart/2005/8/layout/vList5"/>
    <dgm:cxn modelId="{E35110E5-B4C8-4563-9451-98A9E85A1996}" type="presParOf" srcId="{B910AD30-2120-4775-8E3B-A56ED1C20B9D}" destId="{C3BC1ED8-7A9F-4DDD-8E8D-E1EF230F8AC0}" srcOrd="3" destOrd="0" presId="urn:microsoft.com/office/officeart/2005/8/layout/vList5"/>
    <dgm:cxn modelId="{5DAE639C-DDA1-41C6-B566-0E5099CD30B8}" type="presParOf" srcId="{B910AD30-2120-4775-8E3B-A56ED1C20B9D}" destId="{72739A09-072B-4EB2-B440-8DAD4E7A27AD}" srcOrd="4" destOrd="0" presId="urn:microsoft.com/office/officeart/2005/8/layout/vList5"/>
    <dgm:cxn modelId="{E9777228-BB3A-4737-B083-9979572956AF}" type="presParOf" srcId="{72739A09-072B-4EB2-B440-8DAD4E7A27AD}" destId="{E320C09C-01C0-4B1C-996F-E0E4A74A925D}" srcOrd="0" destOrd="0" presId="urn:microsoft.com/office/officeart/2005/8/layout/vList5"/>
    <dgm:cxn modelId="{97748E9D-EA6C-4876-A909-ECE856AF9BD7}" type="presParOf" srcId="{72739A09-072B-4EB2-B440-8DAD4E7A27AD}" destId="{D19E68AB-A2A2-4FCB-9CF8-054962F2EF3E}" srcOrd="1" destOrd="0" presId="urn:microsoft.com/office/officeart/2005/8/layout/vList5"/>
    <dgm:cxn modelId="{931B63DE-B76E-4981-80EA-ADCA7E4662AB}" type="presParOf" srcId="{B910AD30-2120-4775-8E3B-A56ED1C20B9D}" destId="{EC01B9CC-7AD4-42E8-AD67-204C4586CDF5}" srcOrd="5" destOrd="0" presId="urn:microsoft.com/office/officeart/2005/8/layout/vList5"/>
    <dgm:cxn modelId="{0E9E25C9-2B59-4398-80EE-7EF8216F2F67}" type="presParOf" srcId="{B910AD30-2120-4775-8E3B-A56ED1C20B9D}" destId="{B0036929-2DCD-49C1-892F-32BBBFA7177B}" srcOrd="6" destOrd="0" presId="urn:microsoft.com/office/officeart/2005/8/layout/vList5"/>
    <dgm:cxn modelId="{F1CF9E66-8A3B-4B00-BF39-E09D54C3F4E7}" type="presParOf" srcId="{B0036929-2DCD-49C1-892F-32BBBFA7177B}" destId="{A81405B8-70C1-40B0-A4E2-EDABE2359106}" srcOrd="0" destOrd="0" presId="urn:microsoft.com/office/officeart/2005/8/layout/vList5"/>
    <dgm:cxn modelId="{02B685DB-0BE0-484F-A0CF-7559B1875F2F}" type="presParOf" srcId="{B0036929-2DCD-49C1-892F-32BBBFA7177B}" destId="{7A48DE39-362F-48B7-861A-98D21F7ECF23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A717359-C44E-49AD-9235-FFBCEC3E1C64}">
      <dsp:nvSpPr>
        <dsp:cNvPr id="0" name=""/>
        <dsp:cNvSpPr/>
      </dsp:nvSpPr>
      <dsp:spPr>
        <a:xfrm>
          <a:off x="4923" y="2217025"/>
          <a:ext cx="1342801" cy="1342801"/>
        </a:xfrm>
        <a:prstGeom prst="donut">
          <a:avLst>
            <a:gd name="adj" fmla="val 2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A6C3289-EDCF-49FF-A45A-25D7E641381A}">
      <dsp:nvSpPr>
        <dsp:cNvPr id="0" name=""/>
        <dsp:cNvSpPr/>
      </dsp:nvSpPr>
      <dsp:spPr>
        <a:xfrm rot="17700000">
          <a:off x="478066" y="1122367"/>
          <a:ext cx="1669251" cy="8044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0" rIns="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June 15, 2012</a:t>
          </a:r>
          <a:endParaRPr lang="en-US" sz="2000" kern="1200" dirty="0"/>
        </a:p>
      </dsp:txBody>
      <dsp:txXfrm>
        <a:off x="478066" y="1122367"/>
        <a:ext cx="1669251" cy="804450"/>
      </dsp:txXfrm>
    </dsp:sp>
    <dsp:sp modelId="{DA2958EA-B806-41BF-A105-3D128E4A4BBD}">
      <dsp:nvSpPr>
        <dsp:cNvPr id="0" name=""/>
        <dsp:cNvSpPr/>
      </dsp:nvSpPr>
      <dsp:spPr>
        <a:xfrm>
          <a:off x="1448870" y="2539926"/>
          <a:ext cx="696999" cy="696999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1189C0C-A93B-4A02-AF49-56EC1E333B30}">
      <dsp:nvSpPr>
        <dsp:cNvPr id="0" name=""/>
        <dsp:cNvSpPr/>
      </dsp:nvSpPr>
      <dsp:spPr>
        <a:xfrm rot="17700000">
          <a:off x="623370" y="3510039"/>
          <a:ext cx="1443981" cy="6962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43180" bIns="0" numCol="1" spcCol="1270" anchor="ctr" anchorCtr="0">
          <a:noAutofit/>
        </a:bodyPr>
        <a:lstStyle/>
        <a:p>
          <a:pPr lvl="0" algn="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Early Registration</a:t>
          </a:r>
          <a:endParaRPr lang="en-US" sz="1700" kern="1200" dirty="0"/>
        </a:p>
      </dsp:txBody>
      <dsp:txXfrm>
        <a:off x="623370" y="3510039"/>
        <a:ext cx="1443981" cy="696233"/>
      </dsp:txXfrm>
    </dsp:sp>
    <dsp:sp modelId="{0AA5104D-3911-48EB-AA8A-A5D346CC6843}">
      <dsp:nvSpPr>
        <dsp:cNvPr id="0" name=""/>
        <dsp:cNvSpPr/>
      </dsp:nvSpPr>
      <dsp:spPr>
        <a:xfrm rot="17700000">
          <a:off x="1527388" y="1570579"/>
          <a:ext cx="1443981" cy="6962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C230171-9E6D-43C2-9FC7-DF735650BA5F}">
      <dsp:nvSpPr>
        <dsp:cNvPr id="0" name=""/>
        <dsp:cNvSpPr/>
      </dsp:nvSpPr>
      <dsp:spPr>
        <a:xfrm>
          <a:off x="2247013" y="2217025"/>
          <a:ext cx="1342801" cy="1342801"/>
        </a:xfrm>
        <a:prstGeom prst="donut">
          <a:avLst>
            <a:gd name="adj" fmla="val 2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8ED4478-C472-4B4F-9088-F49524DB664B}">
      <dsp:nvSpPr>
        <dsp:cNvPr id="0" name=""/>
        <dsp:cNvSpPr/>
      </dsp:nvSpPr>
      <dsp:spPr>
        <a:xfrm rot="17700000">
          <a:off x="2720156" y="1122367"/>
          <a:ext cx="1669251" cy="8044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0" rIns="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October 1, 2012</a:t>
          </a:r>
          <a:endParaRPr lang="en-US" sz="2000" kern="1200" dirty="0"/>
        </a:p>
      </dsp:txBody>
      <dsp:txXfrm>
        <a:off x="2720156" y="1122367"/>
        <a:ext cx="1669251" cy="804450"/>
      </dsp:txXfrm>
    </dsp:sp>
    <dsp:sp modelId="{947094E1-0DD8-4284-98A2-27F3E6EAA3DF}">
      <dsp:nvSpPr>
        <dsp:cNvPr id="0" name=""/>
        <dsp:cNvSpPr/>
      </dsp:nvSpPr>
      <dsp:spPr>
        <a:xfrm>
          <a:off x="3690960" y="2539926"/>
          <a:ext cx="696999" cy="696999"/>
        </a:xfrm>
        <a:prstGeom prst="ellipse">
          <a:avLst/>
        </a:prstGeom>
        <a:solidFill>
          <a:schemeClr val="accent4">
            <a:hueOff val="-2757287"/>
            <a:satOff val="15482"/>
            <a:lumOff val="-719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CB47736-B362-474E-9CE9-180E9F124E08}">
      <dsp:nvSpPr>
        <dsp:cNvPr id="0" name=""/>
        <dsp:cNvSpPr/>
      </dsp:nvSpPr>
      <dsp:spPr>
        <a:xfrm rot="17700000">
          <a:off x="2865460" y="3510039"/>
          <a:ext cx="1443981" cy="6962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43180" bIns="0" numCol="1" spcCol="1270" anchor="ctr" anchorCtr="0">
          <a:noAutofit/>
        </a:bodyPr>
        <a:lstStyle/>
        <a:p>
          <a:pPr lvl="0" algn="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Fall Registration</a:t>
          </a:r>
          <a:endParaRPr lang="en-US" sz="1700" kern="1200" dirty="0"/>
        </a:p>
      </dsp:txBody>
      <dsp:txXfrm>
        <a:off x="2865460" y="3510039"/>
        <a:ext cx="1443981" cy="696233"/>
      </dsp:txXfrm>
    </dsp:sp>
    <dsp:sp modelId="{93729B70-43EB-476C-A1E0-C9F84D13F2C1}">
      <dsp:nvSpPr>
        <dsp:cNvPr id="0" name=""/>
        <dsp:cNvSpPr/>
      </dsp:nvSpPr>
      <dsp:spPr>
        <a:xfrm rot="17700000">
          <a:off x="3769478" y="1570579"/>
          <a:ext cx="1443981" cy="6962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554A106-FFB2-474F-8547-3D9FD11229A1}">
      <dsp:nvSpPr>
        <dsp:cNvPr id="0" name=""/>
        <dsp:cNvSpPr/>
      </dsp:nvSpPr>
      <dsp:spPr>
        <a:xfrm>
          <a:off x="4489103" y="2217025"/>
          <a:ext cx="1342801" cy="1342801"/>
        </a:xfrm>
        <a:prstGeom prst="donut">
          <a:avLst>
            <a:gd name="adj" fmla="val 2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2C62294-62C4-485A-B2F6-F6B26009E26B}">
      <dsp:nvSpPr>
        <dsp:cNvPr id="0" name=""/>
        <dsp:cNvSpPr/>
      </dsp:nvSpPr>
      <dsp:spPr>
        <a:xfrm rot="17700000">
          <a:off x="4962246" y="1122367"/>
          <a:ext cx="1669251" cy="8044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0" rIns="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November 2012 (through June)</a:t>
          </a:r>
          <a:endParaRPr lang="en-US" sz="2000" kern="1200" dirty="0"/>
        </a:p>
      </dsp:txBody>
      <dsp:txXfrm>
        <a:off x="4962246" y="1122367"/>
        <a:ext cx="1669251" cy="804450"/>
      </dsp:txXfrm>
    </dsp:sp>
    <dsp:sp modelId="{555964C9-275E-4ACC-B8A0-B1987C279390}">
      <dsp:nvSpPr>
        <dsp:cNvPr id="0" name=""/>
        <dsp:cNvSpPr/>
      </dsp:nvSpPr>
      <dsp:spPr>
        <a:xfrm>
          <a:off x="5933050" y="2539926"/>
          <a:ext cx="696999" cy="696999"/>
        </a:xfrm>
        <a:prstGeom prst="ellipse">
          <a:avLst/>
        </a:prstGeom>
        <a:solidFill>
          <a:schemeClr val="accent4">
            <a:hueOff val="-5514574"/>
            <a:satOff val="30963"/>
            <a:lumOff val="-1437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CBEAA38-9DDF-4C16-8AD4-88EBD2EB13E7}">
      <dsp:nvSpPr>
        <dsp:cNvPr id="0" name=""/>
        <dsp:cNvSpPr/>
      </dsp:nvSpPr>
      <dsp:spPr>
        <a:xfrm rot="17700000">
          <a:off x="5107550" y="3510039"/>
          <a:ext cx="1443981" cy="6962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43180" bIns="0" numCol="1" spcCol="1270" anchor="ctr" anchorCtr="0">
          <a:noAutofit/>
        </a:bodyPr>
        <a:lstStyle/>
        <a:p>
          <a:pPr lvl="0" algn="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Meet at school to plan Paris portion of trip </a:t>
          </a:r>
          <a:endParaRPr lang="en-US" sz="1700" kern="1200" dirty="0"/>
        </a:p>
      </dsp:txBody>
      <dsp:txXfrm>
        <a:off x="5107550" y="3510039"/>
        <a:ext cx="1443981" cy="696233"/>
      </dsp:txXfrm>
    </dsp:sp>
    <dsp:sp modelId="{B52E8D28-B417-4B40-BB7C-E82DE1F34FBD}">
      <dsp:nvSpPr>
        <dsp:cNvPr id="0" name=""/>
        <dsp:cNvSpPr/>
      </dsp:nvSpPr>
      <dsp:spPr>
        <a:xfrm rot="17700000">
          <a:off x="6011568" y="1570579"/>
          <a:ext cx="1443981" cy="6962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8D1E900-228C-41BF-B3F4-B7560AC9E862}">
      <dsp:nvSpPr>
        <dsp:cNvPr id="0" name=""/>
        <dsp:cNvSpPr/>
      </dsp:nvSpPr>
      <dsp:spPr>
        <a:xfrm>
          <a:off x="6731193" y="2217025"/>
          <a:ext cx="1342801" cy="1342801"/>
        </a:xfrm>
        <a:prstGeom prst="donut">
          <a:avLst>
            <a:gd name="adj" fmla="val 2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2C26811-8F91-41F3-A2EF-DEE432EB1968}">
      <dsp:nvSpPr>
        <dsp:cNvPr id="0" name=""/>
        <dsp:cNvSpPr/>
      </dsp:nvSpPr>
      <dsp:spPr>
        <a:xfrm rot="17700000">
          <a:off x="7204336" y="1122367"/>
          <a:ext cx="1669251" cy="8044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0" rIns="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December 2012</a:t>
          </a:r>
          <a:endParaRPr lang="en-US" sz="2000" kern="1200" dirty="0"/>
        </a:p>
      </dsp:txBody>
      <dsp:txXfrm>
        <a:off x="7204336" y="1122367"/>
        <a:ext cx="1669251" cy="804450"/>
      </dsp:txXfrm>
    </dsp:sp>
    <dsp:sp modelId="{93800B32-E7ED-4CD5-80BB-647B21119D12}">
      <dsp:nvSpPr>
        <dsp:cNvPr id="0" name=""/>
        <dsp:cNvSpPr/>
      </dsp:nvSpPr>
      <dsp:spPr>
        <a:xfrm>
          <a:off x="8175140" y="2539926"/>
          <a:ext cx="696999" cy="696999"/>
        </a:xfrm>
        <a:prstGeom prst="ellipse">
          <a:avLst/>
        </a:prstGeom>
        <a:solidFill>
          <a:schemeClr val="accent4">
            <a:hueOff val="-8271860"/>
            <a:satOff val="46445"/>
            <a:lumOff val="-2156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0DF4CF0-C8F2-46A6-A719-99606C12154D}">
      <dsp:nvSpPr>
        <dsp:cNvPr id="0" name=""/>
        <dsp:cNvSpPr/>
      </dsp:nvSpPr>
      <dsp:spPr>
        <a:xfrm rot="17700000">
          <a:off x="7349640" y="3510039"/>
          <a:ext cx="1443981" cy="6962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43180" bIns="0" numCol="1" spcCol="1270" anchor="ctr" anchorCtr="0">
          <a:noAutofit/>
        </a:bodyPr>
        <a:lstStyle/>
        <a:p>
          <a:pPr lvl="0" algn="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Preliminary Flight Information</a:t>
          </a:r>
          <a:endParaRPr lang="en-US" sz="1700" kern="1200" dirty="0"/>
        </a:p>
      </dsp:txBody>
      <dsp:txXfrm>
        <a:off x="7349640" y="3510039"/>
        <a:ext cx="1443981" cy="696233"/>
      </dsp:txXfrm>
    </dsp:sp>
    <dsp:sp modelId="{E26E1B0B-BB0F-423B-BBC4-97B12079F790}">
      <dsp:nvSpPr>
        <dsp:cNvPr id="0" name=""/>
        <dsp:cNvSpPr/>
      </dsp:nvSpPr>
      <dsp:spPr>
        <a:xfrm rot="17700000">
          <a:off x="8253658" y="1570579"/>
          <a:ext cx="1443981" cy="6962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8555DE1-3437-4BA6-AF6A-86BEF4E8A360}">
      <dsp:nvSpPr>
        <dsp:cNvPr id="0" name=""/>
        <dsp:cNvSpPr/>
      </dsp:nvSpPr>
      <dsp:spPr>
        <a:xfrm rot="5400000">
          <a:off x="4697502" y="-1912072"/>
          <a:ext cx="760931" cy="4779264"/>
        </a:xfrm>
        <a:prstGeom prst="round2Same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marL="285750" lvl="1" indent="-285750" algn="l" defTabSz="1733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900" kern="1200" dirty="0" smtClean="0"/>
            <a:t>$400</a:t>
          </a:r>
          <a:endParaRPr lang="en-US" sz="3900" kern="1200" dirty="0"/>
        </a:p>
      </dsp:txBody>
      <dsp:txXfrm rot="-5400000">
        <a:off x="2688336" y="134240"/>
        <a:ext cx="4742118" cy="686639"/>
      </dsp:txXfrm>
    </dsp:sp>
    <dsp:sp modelId="{92E78AF4-183A-4393-B822-BAC45501201C}">
      <dsp:nvSpPr>
        <dsp:cNvPr id="0" name=""/>
        <dsp:cNvSpPr/>
      </dsp:nvSpPr>
      <dsp:spPr>
        <a:xfrm>
          <a:off x="0" y="1977"/>
          <a:ext cx="2688336" cy="951164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66675" rIns="133350" bIns="66675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smtClean="0"/>
            <a:t>October </a:t>
          </a:r>
          <a:r>
            <a:rPr lang="en-US" sz="3500" kern="1200" dirty="0" smtClean="0"/>
            <a:t>1</a:t>
          </a:r>
          <a:endParaRPr lang="en-US" sz="3500" kern="1200" dirty="0"/>
        </a:p>
      </dsp:txBody>
      <dsp:txXfrm>
        <a:off x="46432" y="48409"/>
        <a:ext cx="2595472" cy="858300"/>
      </dsp:txXfrm>
    </dsp:sp>
    <dsp:sp modelId="{1B097A87-EE69-46ED-97ED-5D68C492D576}">
      <dsp:nvSpPr>
        <dsp:cNvPr id="0" name=""/>
        <dsp:cNvSpPr/>
      </dsp:nvSpPr>
      <dsp:spPr>
        <a:xfrm rot="5400000">
          <a:off x="4697502" y="-913349"/>
          <a:ext cx="760931" cy="4779264"/>
        </a:xfrm>
        <a:prstGeom prst="round2SameRect">
          <a:avLst/>
        </a:prstGeom>
        <a:solidFill>
          <a:schemeClr val="accent4">
            <a:tint val="40000"/>
            <a:alpha val="90000"/>
            <a:hueOff val="-2901361"/>
            <a:satOff val="19016"/>
            <a:lumOff val="813"/>
            <a:alphaOff val="0"/>
          </a:schemeClr>
        </a:solidFill>
        <a:ln w="19050" cap="flat" cmpd="sng" algn="ctr">
          <a:solidFill>
            <a:schemeClr val="accent4">
              <a:tint val="40000"/>
              <a:alpha val="90000"/>
              <a:hueOff val="-2901361"/>
              <a:satOff val="19016"/>
              <a:lumOff val="81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marL="285750" lvl="1" indent="-285750" algn="l" defTabSz="1733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900" kern="1200" dirty="0" smtClean="0"/>
            <a:t>$400</a:t>
          </a:r>
          <a:endParaRPr lang="en-US" sz="3900" kern="1200" dirty="0"/>
        </a:p>
      </dsp:txBody>
      <dsp:txXfrm rot="-5400000">
        <a:off x="2688336" y="1132963"/>
        <a:ext cx="4742118" cy="686639"/>
      </dsp:txXfrm>
    </dsp:sp>
    <dsp:sp modelId="{B9107BD3-B3B2-47CB-931D-754D841BCBCD}">
      <dsp:nvSpPr>
        <dsp:cNvPr id="0" name=""/>
        <dsp:cNvSpPr/>
      </dsp:nvSpPr>
      <dsp:spPr>
        <a:xfrm>
          <a:off x="0" y="1000700"/>
          <a:ext cx="2688336" cy="951164"/>
        </a:xfrm>
        <a:prstGeom prst="roundRect">
          <a:avLst/>
        </a:prstGeom>
        <a:solidFill>
          <a:schemeClr val="accent4">
            <a:hueOff val="-2757287"/>
            <a:satOff val="15482"/>
            <a:lumOff val="-719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66675" rIns="133350" bIns="66675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/>
            <a:t>December 1</a:t>
          </a:r>
          <a:endParaRPr lang="en-US" sz="3500" kern="1200" dirty="0"/>
        </a:p>
      </dsp:txBody>
      <dsp:txXfrm>
        <a:off x="46432" y="1047132"/>
        <a:ext cx="2595472" cy="858300"/>
      </dsp:txXfrm>
    </dsp:sp>
    <dsp:sp modelId="{D19E68AB-A2A2-4FCB-9CF8-054962F2EF3E}">
      <dsp:nvSpPr>
        <dsp:cNvPr id="0" name=""/>
        <dsp:cNvSpPr/>
      </dsp:nvSpPr>
      <dsp:spPr>
        <a:xfrm rot="5400000">
          <a:off x="4697502" y="85373"/>
          <a:ext cx="760931" cy="4779264"/>
        </a:xfrm>
        <a:prstGeom prst="round2SameRect">
          <a:avLst/>
        </a:prstGeom>
        <a:solidFill>
          <a:schemeClr val="accent4">
            <a:tint val="40000"/>
            <a:alpha val="90000"/>
            <a:hueOff val="-5802721"/>
            <a:satOff val="38033"/>
            <a:lumOff val="1626"/>
            <a:alphaOff val="0"/>
          </a:schemeClr>
        </a:solidFill>
        <a:ln w="19050" cap="flat" cmpd="sng" algn="ctr">
          <a:solidFill>
            <a:schemeClr val="accent4">
              <a:tint val="40000"/>
              <a:alpha val="90000"/>
              <a:hueOff val="-5802721"/>
              <a:satOff val="38033"/>
              <a:lumOff val="162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marL="285750" lvl="1" indent="-285750" algn="l" defTabSz="1733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900" kern="1200" dirty="0" smtClean="0"/>
            <a:t>$1000</a:t>
          </a:r>
          <a:endParaRPr lang="en-US" sz="3900" kern="1200" dirty="0"/>
        </a:p>
      </dsp:txBody>
      <dsp:txXfrm rot="-5400000">
        <a:off x="2688336" y="2131685"/>
        <a:ext cx="4742118" cy="686639"/>
      </dsp:txXfrm>
    </dsp:sp>
    <dsp:sp modelId="{E320C09C-01C0-4B1C-996F-E0E4A74A925D}">
      <dsp:nvSpPr>
        <dsp:cNvPr id="0" name=""/>
        <dsp:cNvSpPr/>
      </dsp:nvSpPr>
      <dsp:spPr>
        <a:xfrm>
          <a:off x="0" y="1999423"/>
          <a:ext cx="2688336" cy="951164"/>
        </a:xfrm>
        <a:prstGeom prst="roundRect">
          <a:avLst/>
        </a:prstGeom>
        <a:solidFill>
          <a:schemeClr val="accent4">
            <a:hueOff val="-5514574"/>
            <a:satOff val="30963"/>
            <a:lumOff val="-1437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66675" rIns="133350" bIns="66675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/>
            <a:t>January 15</a:t>
          </a:r>
          <a:endParaRPr lang="en-US" sz="3500" kern="1200" dirty="0"/>
        </a:p>
      </dsp:txBody>
      <dsp:txXfrm>
        <a:off x="46432" y="2045855"/>
        <a:ext cx="2595472" cy="858300"/>
      </dsp:txXfrm>
    </dsp:sp>
    <dsp:sp modelId="{7A48DE39-362F-48B7-861A-98D21F7ECF23}">
      <dsp:nvSpPr>
        <dsp:cNvPr id="0" name=""/>
        <dsp:cNvSpPr/>
      </dsp:nvSpPr>
      <dsp:spPr>
        <a:xfrm rot="5400000">
          <a:off x="4697502" y="1084096"/>
          <a:ext cx="760931" cy="4779264"/>
        </a:xfrm>
        <a:prstGeom prst="round2SameRect">
          <a:avLst/>
        </a:prstGeom>
        <a:solidFill>
          <a:schemeClr val="accent4">
            <a:tint val="40000"/>
            <a:alpha val="90000"/>
            <a:hueOff val="-8704081"/>
            <a:satOff val="57049"/>
            <a:lumOff val="2439"/>
            <a:alphaOff val="0"/>
          </a:schemeClr>
        </a:solidFill>
        <a:ln w="19050" cap="flat" cmpd="sng" algn="ctr">
          <a:solidFill>
            <a:schemeClr val="accent4">
              <a:tint val="40000"/>
              <a:alpha val="90000"/>
              <a:hueOff val="-8704081"/>
              <a:satOff val="57049"/>
              <a:lumOff val="243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marL="285750" lvl="1" indent="-285750" algn="l" defTabSz="1733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900" kern="1200" dirty="0" smtClean="0"/>
            <a:t>Balance due</a:t>
          </a:r>
          <a:endParaRPr lang="en-US" sz="3900" kern="1200" dirty="0"/>
        </a:p>
      </dsp:txBody>
      <dsp:txXfrm rot="-5400000">
        <a:off x="2688336" y="3130408"/>
        <a:ext cx="4742118" cy="686639"/>
      </dsp:txXfrm>
    </dsp:sp>
    <dsp:sp modelId="{A81405B8-70C1-40B0-A4E2-EDABE2359106}">
      <dsp:nvSpPr>
        <dsp:cNvPr id="0" name=""/>
        <dsp:cNvSpPr/>
      </dsp:nvSpPr>
      <dsp:spPr>
        <a:xfrm>
          <a:off x="0" y="2998145"/>
          <a:ext cx="2688336" cy="951164"/>
        </a:xfrm>
        <a:prstGeom prst="roundRect">
          <a:avLst/>
        </a:prstGeom>
        <a:solidFill>
          <a:schemeClr val="accent4">
            <a:hueOff val="-8271860"/>
            <a:satOff val="46445"/>
            <a:lumOff val="-2156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66675" rIns="133350" bIns="66675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/>
            <a:t>March 1</a:t>
          </a:r>
          <a:endParaRPr lang="en-US" sz="3500" kern="1200" dirty="0"/>
        </a:p>
      </dsp:txBody>
      <dsp:txXfrm>
        <a:off x="46432" y="3044577"/>
        <a:ext cx="2595472" cy="8583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CircleAccentTimeline">
  <dgm:title val=""/>
  <dgm:desc val=""/>
  <dgm:catLst>
    <dgm:cat type="process" pri="7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clrData>
  <dgm:layoutNode name="Name0">
    <dgm:varLst>
      <dgm:dir/>
    </dgm:varLst>
    <dgm:choose name="Name1">
      <dgm:if name="Name2" func="var" arg="dir" op="equ" val="norm">
        <dgm:alg type="lin">
          <dgm:param type="fallback" val="2D"/>
          <dgm:param type="nodeVertAlign" val="b"/>
        </dgm:alg>
      </dgm:if>
      <dgm:else name="Name3">
        <dgm:alg type="lin">
          <dgm:param type="fallback" val="2D"/>
          <dgm:param type="nodeVertAlign" val="b"/>
          <dgm:param type="linDir" val="fromR"/>
        </dgm:alg>
      </dgm:else>
    </dgm:choose>
    <dgm:shape xmlns:r="http://schemas.openxmlformats.org/officeDocument/2006/relationships" r:blip="">
      <dgm:adjLst/>
    </dgm:shape>
    <dgm:constrLst>
      <dgm:constr type="h" for="ch" forName="parComposite" refType="h"/>
      <dgm:constr type="w" for="ch" forName="parComposite" refType="h" refFor="ch" refForName="parComposite" fact="0.4986"/>
      <dgm:constr type="h" for="ch" forName="desComposite" refType="h" fact="0.8722"/>
      <dgm:constr type="w" for="ch" forName="desComposite" refType="h" refFor="ch" refForName="desComposite" fact="0.6056"/>
      <dgm:constr type="w" for="ch" forName="parBackupNorm" refType="w" refFor="ch" refForName="parComposite" fact="-0.3369"/>
      <dgm:constr type="w" for="ch" forName="parBackupRTL" refType="w" refFor="ch" refForName="parComposite" fact="-0.3369"/>
      <dgm:constr type="w" for="ch" forName="parBackupRev" refType="w" refFor="ch" refForName="parComposite" fact="0"/>
      <dgm:constr type="w" for="ch" forName="desBackupLeftNorm" refType="w" refFor="ch" refForName="desComposite" fact="-0.3376"/>
      <dgm:constr type="w" for="ch" forName="desBackupLeftRev" refType="w" refFor="ch" refForName="desComposite" fact="-0.3376"/>
      <dgm:constr type="w" for="ch" forName="desBackupRightNorm" refType="w" refFor="ch" refForName="desComposite" fact="-0.3376"/>
      <dgm:constr type="w" for="ch" forName="desBackupRightRev" refType="w" refFor="ch" refForName="desComposite" fact="-0.3376"/>
      <dgm:constr type="w" for="ch" forName="parSpace" refType="w" refFor="ch" refForName="parComposite" fact="0.05"/>
      <dgm:constr type="w" for="ch" forName="desSpace" refType="w" refFor="ch" refForName="parComposite" fact="0.05"/>
      <dgm:constr type="primFontSz" for="des" forName="parTx" op="equ" val="65"/>
      <dgm:constr type="primFontSz" for="des" forName="chTx" refType="primFontSz" refFor="des" refForName="parTx" op="lte" val="65"/>
      <dgm:constr type="primFontSz" for="des" forName="desTx" refType="primFontSz" refFor="des" refForName="chTx" op="lte" val="65"/>
      <dgm:constr type="primFontSz" for="des" forName="desTx" refType="primFontSz" refFor="des" refForName="parTx" op="lte"/>
    </dgm:constrLst>
    <dgm:forEach name="Name4" axis="ch" ptType="node">
      <dgm:layoutNode name="parComposite">
        <dgm:alg type="composite"/>
        <dgm:shape xmlns:r="http://schemas.openxmlformats.org/officeDocument/2006/relationships" r:blip="">
          <dgm:adjLst/>
        </dgm:shape>
        <dgm:choose name="Name5">
          <dgm:if name="Name6" func="var" arg="dir" op="equ" val="norm">
            <dgm:constrLst>
              <dgm:constr type="l" for="ch" forName="parBigCircle"/>
              <dgm:constr type="ctrY" for="ch" forName="parBigCircle" refType="h" fact="0.5639"/>
              <dgm:constr type="w" for="ch" forName="parBigCircle" refType="w" fact="0.6631"/>
              <dgm:constr type="h" for="ch" forName="parBigCircle" refType="w" refFor="ch" refForName="parBigCircle"/>
              <dgm:constr type="r" for="ch" forName="parTx" refType="w"/>
              <dgm:constr type="t" for="ch" forName="parTx"/>
              <dgm:constr type="w" for="ch" forName="parTx" refType="w" fact="0.7084"/>
              <dgm:constr type="h" for="ch" forName="parTx" refType="h" fact="0.4562"/>
              <dgm:constr type="t" for="ch" forName="bSpace" refType="ctrY" refFor="ch" refForName="parBigCircle"/>
              <dgm:constr type="b" for="ch" forName="bSpace" refType="h"/>
              <dgm:constr type="l" for="ch" forName="bSpace"/>
              <dgm:constr type="w" for="ch" forName="bSpace" val="1"/>
            </dgm:constrLst>
          </dgm:if>
          <dgm:else name="Name7">
            <dgm:constrLst>
              <dgm:constr type="r" for="ch" forName="parBigCircle" refType="w"/>
              <dgm:constr type="ctrY" for="ch" forName="parBigCircle" refType="h" fact="0.5639"/>
              <dgm:constr type="w" for="ch" forName="parBigCircle" refType="w" fact="0.6631"/>
              <dgm:constr type="h" for="ch" forName="parBigCircle" refType="w" refFor="ch" refForName="parBigCircle"/>
              <dgm:constr type="l" for="ch" forName="parTx" fact="0"/>
              <dgm:constr type="t" for="ch" forName="parTx"/>
              <dgm:constr type="w" for="ch" forName="parTx" refType="w" fact="0.7084"/>
              <dgm:constr type="h" for="ch" forName="parTx" refType="h" fact="0.4562"/>
              <dgm:constr type="t" for="ch" forName="bSpace" refType="ctrY" refFor="ch" refForName="parBigCircle"/>
              <dgm:constr type="b" for="ch" forName="bSpace" refType="h"/>
              <dgm:constr type="r" for="ch" forName="bSpace"/>
              <dgm:constr type="w" for="ch" forName="bSpace" val="1"/>
            </dgm:constrLst>
          </dgm:else>
        </dgm:choose>
        <dgm:layoutNode name="parBigCircle" styleLbl="node0">
          <dgm:alg type="sp"/>
          <dgm:shape xmlns:r="http://schemas.openxmlformats.org/officeDocument/2006/relationships" type="donut" r:blip="">
            <dgm:adjLst>
              <dgm:adj idx="1" val="0.2"/>
            </dgm:adjLst>
          </dgm:shape>
          <dgm:presOf/>
          <dgm:constrLst>
            <dgm:constr type="h" refType="w" op="equ"/>
          </dgm:constrLst>
        </dgm:layoutNode>
        <dgm:layoutNode name="parTx" styleLbl="revTx">
          <dgm:choose name="Name8">
            <dgm:if name="Name9" func="var" arg="dir" op="equ" val="norm">
              <dgm:alg type="tx">
                <dgm:param type="autoTxRot" val="grav"/>
                <dgm:param type="parTxLTRAlign" val="l"/>
              </dgm:alg>
              <dgm:shape xmlns:r="http://schemas.openxmlformats.org/officeDocument/2006/relationships" rot="295" type="rect" r:blip="">
                <dgm:adjLst/>
              </dgm:shape>
              <dgm:presOf axis="self" ptType="node"/>
              <dgm:constrLst>
                <dgm:constr type="lMarg" refType="primFontSz" fact="0.2"/>
                <dgm:constr type="rMarg"/>
                <dgm:constr type="tMarg"/>
                <dgm:constr type="bMarg"/>
              </dgm:constrLst>
            </dgm:if>
            <dgm:else name="Name10">
              <dgm:alg type="tx">
                <dgm:param type="autoTxRot" val="grav"/>
                <dgm:param type="parTxLTRAlign" val="r"/>
              </dgm:alg>
              <dgm:shape xmlns:r="http://schemas.openxmlformats.org/officeDocument/2006/relationships" rot="65" type="rect" r:blip="">
                <dgm:adjLst/>
              </dgm:shape>
              <dgm:presOf axis="self" ptType="node"/>
              <dgm:constrLst>
                <dgm:constr type="lMarg"/>
                <dgm:constr type="rMarg" refType="primFontSz" fact="0.2"/>
                <dgm:constr type="tMarg"/>
                <dgm:constr type="bMarg"/>
              </dgm:constrLst>
            </dgm:else>
          </dgm:choose>
          <dgm:ruleLst>
            <dgm:rule type="primFontSz" val="5" fact="NaN" max="NaN"/>
          </dgm:ruleLst>
        </dgm:layoutNode>
        <dgm:layoutNode name="bSpace">
          <dgm:alg type="sp"/>
          <dgm:shape xmlns:r="http://schemas.openxmlformats.org/officeDocument/2006/relationships" r:blip="">
            <dgm:adjLst/>
          </dgm:shape>
          <dgm:presOf/>
        </dgm:layoutNode>
      </dgm:layoutNode>
      <dgm:choose name="Name11">
        <dgm:if name="Name12" func="var" arg="dir" op="equ" val="norm">
          <dgm:layoutNode name="parBackupNorm">
            <dgm:alg type="sp"/>
            <dgm:shape xmlns:r="http://schemas.openxmlformats.org/officeDocument/2006/relationships" r:blip="">
              <dgm:adjLst/>
            </dgm:shape>
            <dgm:presOf/>
          </dgm:layoutNode>
        </dgm:if>
        <dgm:else name="Name13">
          <dgm:layoutNode name="parBackupRTL">
            <dgm:alg type="sp"/>
            <dgm:shape xmlns:r="http://schemas.openxmlformats.org/officeDocument/2006/relationships" r:blip="">
              <dgm:adjLst/>
            </dgm:shape>
            <dgm:presOf/>
          </dgm:layoutNode>
        </dgm:else>
      </dgm:choose>
      <dgm:forEach name="Name14" axis="followSib" ptType="sibTrans" hideLastTrans="0" cnt="1">
        <dgm:layoutNode name="parSpace">
          <dgm:alg type="sp"/>
          <dgm:shape xmlns:r="http://schemas.openxmlformats.org/officeDocument/2006/relationships" r:blip="">
            <dgm:adjLst/>
          </dgm:shape>
          <dgm:presOf/>
        </dgm:layoutNode>
      </dgm:forEach>
      <dgm:forEach name="Name15" axis="ch" ptType="node">
        <dgm:choose name="Name16">
          <dgm:if name="Name17" func="var" arg="dir" op="equ" val="norm">
            <dgm:layoutNode name="desBackupLeftNorm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if>
          <dgm:else name="Name18">
            <dgm:choose name="Name19">
              <dgm:if name="Name20" axis="self" ptType="node" func="pos" op="equ" val="1">
                <dgm:layoutNode name="desBackupRightRev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21"/>
            </dgm:choose>
          </dgm:else>
        </dgm:choose>
        <dgm:layoutNode name="desComposite">
          <dgm:alg type="composite"/>
          <dgm:shape xmlns:r="http://schemas.openxmlformats.org/officeDocument/2006/relationships" r:blip="">
            <dgm:adjLst/>
          </dgm:shape>
          <dgm:choose name="Name22">
            <dgm:if name="Name23" func="var" arg="dir" op="equ" val="norm">
              <dgm:constrLst>
                <dgm:constr type="ctrX" for="ch" forName="desCircle" refType="w" fact="0.5"/>
                <dgm:constr type="ctrY" for="ch" forName="desCircle" refType="h" fact="0.5"/>
                <dgm:constr type="w" for="ch" forName="desCircle" refType="w" fact="0.3249"/>
                <dgm:constr type="h" for="ch" forName="desCircle" refType="w" refFor="ch" refForName="desCircle"/>
                <dgm:constr type="l" for="ch" forName="chTx"/>
                <dgm:constr type="b" for="ch" forName="chTx" refType="h"/>
                <dgm:constr type="w" for="ch" forName="chTx" refType="w" fact="0.5786"/>
                <dgm:constr type="h" for="ch" forName="chTx" refType="h" fact="0.4525"/>
                <dgm:constr type="r" for="ch" forName="desTx" refType="w"/>
                <dgm:constr type="t" for="ch" forName="desTx"/>
                <dgm:constr type="w" for="ch" forName="desTx" refType="w" fact="0.5786"/>
                <dgm:constr type="h" for="ch" forName="desTx" refType="h" fact="0.4525"/>
              </dgm:constrLst>
            </dgm:if>
            <dgm:else name="Name24">
              <dgm:constrLst>
                <dgm:constr type="ctrX" for="ch" forName="desCircle" refType="w" fact="0.5"/>
                <dgm:constr type="ctrY" for="ch" forName="desCircle" refType="h" fact="0.5"/>
                <dgm:constr type="w" for="ch" forName="desCircle" refType="w" fact="0.3249"/>
                <dgm:constr type="h" for="ch" forName="desCircle" refType="w" refFor="ch" refForName="desCircle"/>
                <dgm:constr type="r" for="ch" forName="chTx" refType="w"/>
                <dgm:constr type="b" for="ch" forName="chTx" refType="h"/>
                <dgm:constr type="w" for="ch" forName="chTx" refType="w" fact="0.5786"/>
                <dgm:constr type="h" for="ch" forName="chTx" refType="h" fact="0.4525"/>
                <dgm:constr type="l" for="ch" forName="desTx"/>
                <dgm:constr type="t" for="ch" forName="desTx"/>
                <dgm:constr type="w" for="ch" forName="desTx" refType="w" fact="0.5786"/>
                <dgm:constr type="h" for="ch" forName="desTx" refType="h" fact="0.4525"/>
              </dgm:constrLst>
            </dgm:else>
          </dgm:choose>
          <dgm:layoutNode name="desCircle" styleLbl="node1">
            <dgm:alg type="sp"/>
            <dgm:shape xmlns:r="http://schemas.openxmlformats.org/officeDocument/2006/relationships" type="ellipse" r:blip="">
              <dgm:adjLst/>
            </dgm:shape>
            <dgm:presOf/>
            <dgm:constrLst>
              <dgm:constr type="h" refType="w" op="equ"/>
            </dgm:constrLst>
          </dgm:layoutNode>
          <dgm:layoutNode name="chTx" styleLbl="revTx">
            <dgm:choose name="Name25">
              <dgm:if name="Name26" func="var" arg="dir" op="equ" val="norm">
                <dgm:alg type="tx">
                  <dgm:param type="autoTxRot" val="grav"/>
                  <dgm:param type="parTxLTRAlign" val="r"/>
                  <dgm:param type="txAnchorVert" val="mid"/>
                  <dgm:param type="txAnchorVertCh" val="mid"/>
                </dgm:alg>
                <dgm:shape xmlns:r="http://schemas.openxmlformats.org/officeDocument/2006/relationships" rot="295" type="rect" r:blip="">
                  <dgm:adjLst/>
                </dgm:shape>
                <dgm:presOf axis="self" ptType="node"/>
              </dgm:if>
              <dgm:else name="Name27">
                <dgm:alg type="tx">
                  <dgm:param type="autoTxRot" val="grav"/>
                  <dgm:param type="parTxLTRAlign" val="l"/>
                  <dgm:param type="txAnchorVert" val="mid"/>
                  <dgm:param type="txAnchorVertCh" val="mid"/>
                </dgm:alg>
                <dgm:shape xmlns:r="http://schemas.openxmlformats.org/officeDocument/2006/relationships" rot="65" type="rect" r:blip="">
                  <dgm:adjLst/>
                </dgm:shape>
                <dgm:presOf axis="self" ptType="node"/>
              </dgm:else>
            </dgm:choose>
            <dgm:choose name="Name28">
              <dgm:if name="Name29" func="var" arg="dir" op="equ" val="norm">
                <dgm:constrLst>
                  <dgm:constr type="lMarg"/>
                  <dgm:constr type="rMarg" refType="primFontSz" fact="0.2"/>
                  <dgm:constr type="tMarg"/>
                  <dgm:constr type="bMarg"/>
                </dgm:constrLst>
              </dgm:if>
              <dgm:else name="Name30">
                <dgm:constrLst>
                  <dgm:constr type="rMarg"/>
                  <dgm:constr type="lMarg" refType="primFontSz" fact="0.2"/>
                  <dgm:constr type="tMarg"/>
                  <dgm:constr type="bMarg"/>
                </dgm:constrLst>
              </dgm:else>
            </dgm:choose>
            <dgm:ruleLst>
              <dgm:rule type="primFontSz" val="5" fact="NaN" max="NaN"/>
            </dgm:ruleLst>
          </dgm:layoutNode>
          <dgm:layoutNode name="desTx" styleLbl="revTx">
            <dgm:varLst>
              <dgm:bulletEnabled val="1"/>
            </dgm:varLst>
            <dgm:choose name="Name31">
              <dgm:if name="Name32" func="var" arg="dir" op="equ" val="norm">
                <dgm:alg type="tx">
                  <dgm:param type="autoTxRot" val="grav"/>
                  <dgm:param type="parTxLTRAlign" val="l"/>
                  <dgm:param type="shpTxLTRAlignCh" val="l"/>
                  <dgm:param type="stBulletLvl" val="1"/>
                  <dgm:param type="txAnchorVert" val="mid"/>
                </dgm:alg>
                <dgm:shape xmlns:r="http://schemas.openxmlformats.org/officeDocument/2006/relationships" rot="295" type="rect" r:blip="">
                  <dgm:adjLst/>
                </dgm:shape>
                <dgm:presOf axis="des" ptType="node"/>
              </dgm:if>
              <dgm:else name="Name33">
                <dgm:alg type="tx">
                  <dgm:param type="autoTxRot" val="grav"/>
                  <dgm:param type="parTxLTRAlign" val="r"/>
                  <dgm:param type="shpTxLTRAlignCh" val="r"/>
                  <dgm:param type="stBulletLvl" val="1"/>
                  <dgm:param type="txAnchorVert" val="mid"/>
                </dgm:alg>
                <dgm:shape xmlns:r="http://schemas.openxmlformats.org/officeDocument/2006/relationships" rot="65" type="rect" r:blip="">
                  <dgm:adjLst/>
                </dgm:shape>
                <dgm:presOf axis="des" ptType="node"/>
              </dgm:else>
            </dgm:choose>
            <dgm:choose name="Name34">
              <dgm:if name="Name35" func="var" arg="dir" op="equ" val="norm">
                <dgm:constrLst>
                  <dgm:constr type="rMarg"/>
                  <dgm:constr type="lMarg" refType="primFontSz" fact="0.2"/>
                  <dgm:constr type="tMarg"/>
                  <dgm:constr type="bMarg"/>
                </dgm:constrLst>
              </dgm:if>
              <dgm:else name="Name36">
                <dgm:constrLst>
                  <dgm:constr type="lMarg"/>
                  <dgm:constr type="rMarg" refType="primFontSz" fact="0.2"/>
                  <dgm:constr type="tMarg"/>
                  <dgm:constr type="b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layoutNode name="desBackupRightNorm">
          <dgm:alg type="sp"/>
          <dgm:shape xmlns:r="http://schemas.openxmlformats.org/officeDocument/2006/relationships" r:blip="">
            <dgm:adjLst/>
          </dgm:shape>
          <dgm:presOf/>
        </dgm:layoutNode>
        <dgm:choose name="Name37">
          <dgm:if name="Name38" func="var" arg="dir" op="neq" val="norm">
            <dgm:choose name="Name39">
              <dgm:if name="Name40" axis="self" ptType="node" func="revPos" op="neq" val="1">
                <dgm:layoutNode name="desBackupLeftRev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41"/>
            </dgm:choose>
          </dgm:if>
          <dgm:else name="Name42"/>
        </dgm:choose>
        <dgm:forEach name="Name43" axis="followSib" ptType="sibTrans" hideLastTrans="0" cnt="1">
          <dgm:layoutNode name="desSpace">
            <dgm:alg type="sp"/>
            <dgm:shape xmlns:r="http://schemas.openxmlformats.org/officeDocument/2006/relationships" r:blip="">
              <dgm:adjLst/>
            </dgm:shape>
            <dgm:presOf/>
          </dgm:layoutNode>
        </dgm:forEach>
      </dgm:forEach>
      <dgm:choose name="Name44">
        <dgm:if name="Name45" func="var" arg="dir" op="neq" val="norm">
          <dgm:layoutNode name="parBackupRev">
            <dgm:alg type="sp"/>
            <dgm:shape xmlns:r="http://schemas.openxmlformats.org/officeDocument/2006/relationships" r:blip="">
              <dgm:adjLst/>
            </dgm:shape>
            <dgm:presOf/>
          </dgm:layoutNode>
        </dgm:if>
        <dgm:else name="Name46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7CD391-4A82-4A9F-9D8A-DA4417C009BB}" type="datetimeFigureOut">
              <a:rPr lang="en-US" smtClean="0"/>
              <a:t>9/10/2012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64FBA4-9ACB-44B5-BE11-6EA19F0E8B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74806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7DFFB0-D801-44FB-8D7D-8B58F2EA0CFD}" type="datetimeFigureOut">
              <a:rPr lang="en-US" smtClean="0"/>
              <a:t>9/10/2012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5790"/>
            <a:ext cx="5486400" cy="418338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C7BB7A-B6B2-4FF8-A661-645EE90E77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987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http://vinci-closluce.com/en/decouvrir-le-clos-luce/l-histoire-du-lieu/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C7BB7A-B6B2-4FF8-A661-645EE90E771F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86159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nsch\Desktop\O14ThemesHandoffs\WorkingFiles\FinalHanoff\Sketchbook\Cover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16" name="Group 15"/>
          <p:cNvGrpSpPr/>
          <p:nvPr/>
        </p:nvGrpSpPr>
        <p:grpSpPr>
          <a:xfrm rot="20533676">
            <a:off x="618027" y="3923015"/>
            <a:ext cx="2508736" cy="2527488"/>
            <a:chOff x="494947" y="417279"/>
            <a:chExt cx="2417578" cy="2421351"/>
          </a:xfrm>
        </p:grpSpPr>
        <p:sp>
          <p:nvSpPr>
            <p:cNvPr id="12" name="Freeform 11"/>
            <p:cNvSpPr/>
            <p:nvPr/>
          </p:nvSpPr>
          <p:spPr>
            <a:xfrm>
              <a:off x="494947" y="494484"/>
              <a:ext cx="2328384" cy="2344146"/>
            </a:xfrm>
            <a:custGeom>
              <a:avLst/>
              <a:gdLst>
                <a:gd name="connsiteX0" fmla="*/ 94077 w 2328384"/>
                <a:gd name="connsiteY0" fmla="*/ 0 h 2344146"/>
                <a:gd name="connsiteX1" fmla="*/ 0 w 2328384"/>
                <a:gd name="connsiteY1" fmla="*/ 2344146 h 2344146"/>
                <a:gd name="connsiteX2" fmla="*/ 2328384 w 2328384"/>
                <a:gd name="connsiteY2" fmla="*/ 2250067 h 2344146"/>
                <a:gd name="connsiteX3" fmla="*/ 94077 w 2328384"/>
                <a:gd name="connsiteY3" fmla="*/ 0 h 234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384" h="2344146">
                  <a:moveTo>
                    <a:pt x="94077" y="0"/>
                  </a:moveTo>
                  <a:lnTo>
                    <a:pt x="0" y="2344146"/>
                  </a:lnTo>
                  <a:lnTo>
                    <a:pt x="2328384" y="2250067"/>
                  </a:lnTo>
                  <a:lnTo>
                    <a:pt x="94077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100">
                    <a:alpha val="31000"/>
                  </a:srgbClr>
                </a:gs>
                <a:gs pos="49000">
                  <a:srgbClr val="FEFFFF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  <a:effectLst>
              <a:outerShdw blurRad="50800" dist="12700" dir="5400000" rotWithShape="0">
                <a:srgbClr val="000000">
                  <a:alpha val="37000"/>
                </a:srgbClr>
              </a:outerShdw>
              <a:softEdge rad="38100"/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90935" y="417279"/>
              <a:ext cx="2321590" cy="2321590"/>
            </a:xfrm>
            <a:prstGeom prst="rect">
              <a:avLst/>
            </a:prstGeom>
            <a:gradFill flip="none" rotWithShape="1">
              <a:gsLst>
                <a:gs pos="0">
                  <a:srgbClr val="FAE148"/>
                </a:gs>
                <a:gs pos="100000">
                  <a:srgbClr val="FFEB63"/>
                </a:gs>
              </a:gsLst>
              <a:lin ang="16200000" scaled="0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" name="Picture 13" descr="stickie-shadow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14456" y="436040"/>
              <a:ext cx="404704" cy="461174"/>
            </a:xfrm>
            <a:prstGeom prst="rect">
              <a:avLst/>
            </a:prstGeom>
          </p:spPr>
        </p:pic>
        <p:pic>
          <p:nvPicPr>
            <p:cNvPr id="15" name="Picture 14" descr="stickie-shadow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6200000">
              <a:off x="637932" y="2282410"/>
              <a:ext cx="404704" cy="461174"/>
            </a:xfrm>
            <a:prstGeom prst="rect">
              <a:avLst/>
            </a:prstGeom>
          </p:spPr>
        </p:pic>
      </p:grpSp>
      <p:pic>
        <p:nvPicPr>
          <p:cNvPr id="8" name="Picture 7" descr="TitleCar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343346">
            <a:off x="2856203" y="2587842"/>
            <a:ext cx="5773084" cy="385081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360000">
            <a:off x="3339809" y="3015792"/>
            <a:ext cx="4847038" cy="1599722"/>
          </a:xfrm>
        </p:spPr>
        <p:txBody>
          <a:bodyPr anchor="b"/>
          <a:lstStyle>
            <a:lvl1pPr>
              <a:defRPr sz="4800">
                <a:solidFill>
                  <a:srgbClr val="000100"/>
                </a:solidFill>
                <a:effectLst>
                  <a:outerShdw blurRad="63500" sx="102000" sy="102000" algn="ctr" rotWithShape="0">
                    <a:srgbClr val="FFFFFF">
                      <a:alpha val="40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360000">
            <a:off x="3200499" y="4766916"/>
            <a:ext cx="4836456" cy="1040845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0001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0520000">
            <a:off x="963292" y="5061539"/>
            <a:ext cx="1968535" cy="534991"/>
          </a:xfrm>
        </p:spPr>
        <p:txBody>
          <a:bodyPr anchor="t"/>
          <a:lstStyle>
            <a:lvl1pPr algn="ctr">
              <a:defRPr sz="2200">
                <a:solidFill>
                  <a:schemeClr val="accent1"/>
                </a:solidFill>
              </a:defRPr>
            </a:lvl1pPr>
          </a:lstStyle>
          <a:p>
            <a:fld id="{3AC47B78-E6EF-4397-A9B0-AE2364E84164}" type="datetimeFigureOut">
              <a:rPr lang="en-US" smtClean="0"/>
              <a:t>9/10/2012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0520000">
            <a:off x="647592" y="4135346"/>
            <a:ext cx="2085881" cy="835010"/>
          </a:xfrm>
        </p:spPr>
        <p:txBody>
          <a:bodyPr anchor="ctr"/>
          <a:lstStyle>
            <a:lvl1pPr algn="l">
              <a:defRPr sz="160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0520000">
            <a:off x="1981439" y="5509808"/>
            <a:ext cx="738180" cy="426607"/>
          </a:xfrm>
        </p:spPr>
        <p:txBody>
          <a:bodyPr/>
          <a:lstStyle>
            <a:lvl1pPr algn="r"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ED571E71-5510-4BF1-955D-DD4846E39438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 descr="coverBan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880100"/>
            <a:ext cx="9144000" cy="330200"/>
          </a:xfrm>
          <a:prstGeom prst="rect">
            <a:avLst/>
          </a:prstGeom>
          <a:effectLst>
            <a:outerShdw blurRad="63500" dist="38100" dir="5400000" algn="t" rotWithShape="0">
              <a:prstClr val="black">
                <a:alpha val="59000"/>
              </a:prstClr>
            </a:outerShdw>
          </a:effec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47B78-E6EF-4397-A9B0-AE2364E84164}" type="datetimeFigureOut">
              <a:rPr lang="en-US" smtClean="0"/>
              <a:t>9/10/2012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71E71-5510-4BF1-955D-DD4846E3943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50278"/>
            <a:ext cx="1963320" cy="546952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51280" y="838199"/>
            <a:ext cx="5907840" cy="518160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47B78-E6EF-4397-A9B0-AE2364E84164}" type="datetimeFigureOut">
              <a:rPr lang="en-US" smtClean="0"/>
              <a:t>9/10/2012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71E71-5510-4BF1-955D-DD4846E3943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47B78-E6EF-4397-A9B0-AE2364E84164}" type="datetimeFigureOut">
              <a:rPr lang="en-US" smtClean="0"/>
              <a:t>9/10/2012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71E71-5510-4BF1-955D-DD4846E3943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1497993"/>
            <a:ext cx="8041439" cy="2097259"/>
          </a:xfrm>
        </p:spPr>
        <p:txBody>
          <a:bodyPr anchor="b"/>
          <a:lstStyle>
            <a:lvl1pPr algn="ctr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199" y="3754402"/>
            <a:ext cx="7467601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47B78-E6EF-4397-A9B0-AE2364E84164}" type="datetimeFigureOut">
              <a:rPr lang="en-US" smtClean="0"/>
              <a:t>9/10/2012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71E71-5510-4BF1-955D-DD4846E3943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47B78-E6EF-4397-A9B0-AE2364E84164}" type="datetimeFigureOut">
              <a:rPr lang="en-US" smtClean="0"/>
              <a:t>9/10/2012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71E71-5510-4BF1-955D-DD4846E3943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841248" y="2039112"/>
            <a:ext cx="3657600" cy="39502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039112"/>
            <a:ext cx="3657600" cy="39502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1248" y="2038388"/>
            <a:ext cx="3017520" cy="542395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n-lt"/>
                <a:cs typeface="Bradley Hand ITC TT-Bold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91091" y="2038387"/>
            <a:ext cx="3014708" cy="54239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n-lt"/>
                <a:cs typeface="Bradley Hand ITC TT-Bold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47B78-E6EF-4397-A9B0-AE2364E84164}" type="datetimeFigureOut">
              <a:rPr lang="en-US" smtClean="0"/>
              <a:t>9/10/2012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71E71-5510-4BF1-955D-DD4846E39438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Freeform 22"/>
          <p:cNvSpPr>
            <a:spLocks/>
          </p:cNvSpPr>
          <p:nvPr/>
        </p:nvSpPr>
        <p:spPr bwMode="auto">
          <a:xfrm rot="20274567">
            <a:off x="3933637" y="4281002"/>
            <a:ext cx="1288495" cy="722529"/>
          </a:xfrm>
          <a:custGeom>
            <a:avLst/>
            <a:gdLst/>
            <a:ahLst/>
            <a:cxnLst/>
            <a:rect l="l" t="t" r="r" b="b"/>
            <a:pathLst>
              <a:path w="1288494" h="722529">
                <a:moveTo>
                  <a:pt x="548461" y="537763"/>
                </a:moveTo>
                <a:lnTo>
                  <a:pt x="548461" y="537763"/>
                </a:lnTo>
                <a:lnTo>
                  <a:pt x="548461" y="537763"/>
                </a:lnTo>
                <a:close/>
                <a:moveTo>
                  <a:pt x="547489" y="536791"/>
                </a:moveTo>
                <a:lnTo>
                  <a:pt x="548461" y="537763"/>
                </a:lnTo>
                <a:lnTo>
                  <a:pt x="546516" y="536791"/>
                </a:lnTo>
                <a:lnTo>
                  <a:pt x="544572" y="535818"/>
                </a:lnTo>
                <a:close/>
                <a:moveTo>
                  <a:pt x="338413" y="443436"/>
                </a:moveTo>
                <a:lnTo>
                  <a:pt x="340357" y="444408"/>
                </a:lnTo>
                <a:lnTo>
                  <a:pt x="339385" y="444408"/>
                </a:lnTo>
                <a:close/>
                <a:moveTo>
                  <a:pt x="337440" y="442463"/>
                </a:moveTo>
                <a:lnTo>
                  <a:pt x="338413" y="443436"/>
                </a:lnTo>
                <a:lnTo>
                  <a:pt x="338412" y="443436"/>
                </a:lnTo>
                <a:close/>
                <a:moveTo>
                  <a:pt x="334522" y="440518"/>
                </a:moveTo>
                <a:lnTo>
                  <a:pt x="334523" y="441491"/>
                </a:lnTo>
                <a:lnTo>
                  <a:pt x="333550" y="441491"/>
                </a:lnTo>
                <a:lnTo>
                  <a:pt x="331605" y="439546"/>
                </a:lnTo>
                <a:close/>
                <a:moveTo>
                  <a:pt x="644733" y="565964"/>
                </a:moveTo>
                <a:lnTo>
                  <a:pt x="642788" y="565964"/>
                </a:lnTo>
                <a:lnTo>
                  <a:pt x="641816" y="565964"/>
                </a:lnTo>
                <a:lnTo>
                  <a:pt x="641816" y="565964"/>
                </a:lnTo>
                <a:close/>
                <a:moveTo>
                  <a:pt x="457051" y="488168"/>
                </a:moveTo>
                <a:lnTo>
                  <a:pt x="458996" y="489140"/>
                </a:lnTo>
                <a:lnTo>
                  <a:pt x="458993" y="489139"/>
                </a:lnTo>
                <a:close/>
                <a:moveTo>
                  <a:pt x="243112" y="383144"/>
                </a:moveTo>
                <a:lnTo>
                  <a:pt x="244085" y="384117"/>
                </a:lnTo>
                <a:lnTo>
                  <a:pt x="244085" y="384117"/>
                </a:lnTo>
                <a:close/>
                <a:moveTo>
                  <a:pt x="781848" y="599027"/>
                </a:moveTo>
                <a:lnTo>
                  <a:pt x="781848" y="599027"/>
                </a:lnTo>
                <a:lnTo>
                  <a:pt x="780876" y="599027"/>
                </a:lnTo>
                <a:close/>
                <a:moveTo>
                  <a:pt x="242140" y="366612"/>
                </a:moveTo>
                <a:lnTo>
                  <a:pt x="244085" y="368557"/>
                </a:lnTo>
                <a:lnTo>
                  <a:pt x="241797" y="366956"/>
                </a:lnTo>
                <a:close/>
                <a:moveTo>
                  <a:pt x="141978" y="301458"/>
                </a:moveTo>
                <a:lnTo>
                  <a:pt x="141978" y="301459"/>
                </a:lnTo>
                <a:lnTo>
                  <a:pt x="141977" y="301459"/>
                </a:lnTo>
                <a:close/>
                <a:moveTo>
                  <a:pt x="142950" y="301458"/>
                </a:moveTo>
                <a:lnTo>
                  <a:pt x="142950" y="302430"/>
                </a:lnTo>
                <a:lnTo>
                  <a:pt x="141978" y="301459"/>
                </a:lnTo>
                <a:close/>
                <a:moveTo>
                  <a:pt x="979256" y="620421"/>
                </a:moveTo>
                <a:lnTo>
                  <a:pt x="979165" y="620512"/>
                </a:lnTo>
                <a:lnTo>
                  <a:pt x="978283" y="620421"/>
                </a:lnTo>
                <a:close/>
                <a:moveTo>
                  <a:pt x="93355" y="247974"/>
                </a:moveTo>
                <a:lnTo>
                  <a:pt x="94328" y="248946"/>
                </a:lnTo>
                <a:lnTo>
                  <a:pt x="94328" y="249919"/>
                </a:lnTo>
                <a:close/>
                <a:moveTo>
                  <a:pt x="1075528" y="637925"/>
                </a:moveTo>
                <a:lnTo>
                  <a:pt x="1075528" y="637925"/>
                </a:lnTo>
                <a:lnTo>
                  <a:pt x="1074555" y="637925"/>
                </a:lnTo>
                <a:close/>
                <a:moveTo>
                  <a:pt x="47650" y="177958"/>
                </a:moveTo>
                <a:lnTo>
                  <a:pt x="49595" y="178930"/>
                </a:lnTo>
                <a:lnTo>
                  <a:pt x="49595" y="180875"/>
                </a:lnTo>
                <a:lnTo>
                  <a:pt x="51540" y="183792"/>
                </a:lnTo>
                <a:lnTo>
                  <a:pt x="50568" y="184764"/>
                </a:lnTo>
                <a:lnTo>
                  <a:pt x="49595" y="184765"/>
                </a:lnTo>
                <a:lnTo>
                  <a:pt x="48623" y="183792"/>
                </a:lnTo>
                <a:lnTo>
                  <a:pt x="46678" y="182820"/>
                </a:lnTo>
                <a:lnTo>
                  <a:pt x="45705" y="179903"/>
                </a:lnTo>
                <a:lnTo>
                  <a:pt x="46678" y="179902"/>
                </a:lnTo>
                <a:lnTo>
                  <a:pt x="46678" y="178930"/>
                </a:lnTo>
                <a:close/>
                <a:moveTo>
                  <a:pt x="35008" y="156564"/>
                </a:moveTo>
                <a:lnTo>
                  <a:pt x="36953" y="159157"/>
                </a:lnTo>
                <a:lnTo>
                  <a:pt x="36953" y="159481"/>
                </a:lnTo>
                <a:close/>
                <a:moveTo>
                  <a:pt x="25284" y="133225"/>
                </a:moveTo>
                <a:lnTo>
                  <a:pt x="28201" y="141005"/>
                </a:lnTo>
                <a:lnTo>
                  <a:pt x="30146" y="144894"/>
                </a:lnTo>
                <a:lnTo>
                  <a:pt x="33063" y="147811"/>
                </a:lnTo>
                <a:lnTo>
                  <a:pt x="33063" y="146839"/>
                </a:lnTo>
                <a:lnTo>
                  <a:pt x="34036" y="148784"/>
                </a:lnTo>
                <a:lnTo>
                  <a:pt x="35008" y="151701"/>
                </a:lnTo>
                <a:lnTo>
                  <a:pt x="34036" y="149756"/>
                </a:lnTo>
                <a:lnTo>
                  <a:pt x="33064" y="148784"/>
                </a:lnTo>
                <a:lnTo>
                  <a:pt x="32091" y="149756"/>
                </a:lnTo>
                <a:lnTo>
                  <a:pt x="25284" y="137114"/>
                </a:lnTo>
                <a:lnTo>
                  <a:pt x="26256" y="137115"/>
                </a:lnTo>
                <a:lnTo>
                  <a:pt x="25284" y="136142"/>
                </a:lnTo>
                <a:close/>
                <a:moveTo>
                  <a:pt x="1277796" y="622366"/>
                </a:moveTo>
                <a:lnTo>
                  <a:pt x="1283631" y="625284"/>
                </a:lnTo>
                <a:lnTo>
                  <a:pt x="1285576" y="628201"/>
                </a:lnTo>
                <a:lnTo>
                  <a:pt x="1287521" y="630146"/>
                </a:lnTo>
                <a:lnTo>
                  <a:pt x="1288494" y="634036"/>
                </a:lnTo>
                <a:lnTo>
                  <a:pt x="1287521" y="637926"/>
                </a:lnTo>
                <a:lnTo>
                  <a:pt x="1285576" y="642788"/>
                </a:lnTo>
                <a:lnTo>
                  <a:pt x="1282659" y="646677"/>
                </a:lnTo>
                <a:lnTo>
                  <a:pt x="1277797" y="650567"/>
                </a:lnTo>
                <a:lnTo>
                  <a:pt x="1271962" y="654457"/>
                </a:lnTo>
                <a:lnTo>
                  <a:pt x="1264183" y="658347"/>
                </a:lnTo>
                <a:lnTo>
                  <a:pt x="1255431" y="662237"/>
                </a:lnTo>
                <a:lnTo>
                  <a:pt x="1235982" y="670016"/>
                </a:lnTo>
                <a:lnTo>
                  <a:pt x="1215560" y="676824"/>
                </a:lnTo>
                <a:lnTo>
                  <a:pt x="1207780" y="680713"/>
                </a:lnTo>
                <a:lnTo>
                  <a:pt x="1199028" y="685575"/>
                </a:lnTo>
                <a:lnTo>
                  <a:pt x="1179579" y="698217"/>
                </a:lnTo>
                <a:lnTo>
                  <a:pt x="1146516" y="722528"/>
                </a:lnTo>
                <a:lnTo>
                  <a:pt x="1140681" y="722529"/>
                </a:lnTo>
                <a:lnTo>
                  <a:pt x="1137764" y="721556"/>
                </a:lnTo>
                <a:lnTo>
                  <a:pt x="1129985" y="714748"/>
                </a:lnTo>
                <a:lnTo>
                  <a:pt x="1137764" y="708914"/>
                </a:lnTo>
                <a:lnTo>
                  <a:pt x="1146516" y="703079"/>
                </a:lnTo>
                <a:lnTo>
                  <a:pt x="1156241" y="696273"/>
                </a:lnTo>
                <a:lnTo>
                  <a:pt x="1168883" y="690437"/>
                </a:lnTo>
                <a:lnTo>
                  <a:pt x="1209726" y="669044"/>
                </a:lnTo>
                <a:lnTo>
                  <a:pt x="1220422" y="662237"/>
                </a:lnTo>
                <a:lnTo>
                  <a:pt x="1229174" y="655429"/>
                </a:lnTo>
                <a:lnTo>
                  <a:pt x="1237926" y="647649"/>
                </a:lnTo>
                <a:lnTo>
                  <a:pt x="1243761" y="639870"/>
                </a:lnTo>
                <a:lnTo>
                  <a:pt x="1243761" y="639870"/>
                </a:lnTo>
                <a:lnTo>
                  <a:pt x="1245706" y="638898"/>
                </a:lnTo>
                <a:lnTo>
                  <a:pt x="1243275" y="638898"/>
                </a:lnTo>
                <a:lnTo>
                  <a:pt x="1242789" y="637925"/>
                </a:lnTo>
                <a:lnTo>
                  <a:pt x="1240844" y="635981"/>
                </a:lnTo>
                <a:lnTo>
                  <a:pt x="1237926" y="634036"/>
                </a:lnTo>
                <a:lnTo>
                  <a:pt x="1226257" y="630145"/>
                </a:lnTo>
                <a:lnTo>
                  <a:pt x="1207780" y="625284"/>
                </a:lnTo>
                <a:lnTo>
                  <a:pt x="1182496" y="620421"/>
                </a:lnTo>
                <a:lnTo>
                  <a:pt x="1113453" y="607780"/>
                </a:lnTo>
                <a:lnTo>
                  <a:pt x="1074555" y="600000"/>
                </a:lnTo>
                <a:lnTo>
                  <a:pt x="1060940" y="596110"/>
                </a:lnTo>
                <a:lnTo>
                  <a:pt x="1048299" y="592221"/>
                </a:lnTo>
                <a:lnTo>
                  <a:pt x="1036630" y="587358"/>
                </a:lnTo>
                <a:lnTo>
                  <a:pt x="1027877" y="583469"/>
                </a:lnTo>
                <a:lnTo>
                  <a:pt x="1020098" y="579579"/>
                </a:lnTo>
                <a:lnTo>
                  <a:pt x="1014263" y="574716"/>
                </a:lnTo>
                <a:lnTo>
                  <a:pt x="1009401" y="569854"/>
                </a:lnTo>
                <a:lnTo>
                  <a:pt x="1006483" y="564992"/>
                </a:lnTo>
                <a:lnTo>
                  <a:pt x="1002594" y="554295"/>
                </a:lnTo>
                <a:lnTo>
                  <a:pt x="1030795" y="566937"/>
                </a:lnTo>
                <a:lnTo>
                  <a:pt x="1058996" y="577634"/>
                </a:lnTo>
                <a:lnTo>
                  <a:pt x="1087197" y="587358"/>
                </a:lnTo>
                <a:lnTo>
                  <a:pt x="1116371" y="596110"/>
                </a:lnTo>
                <a:lnTo>
                  <a:pt x="1145544" y="602917"/>
                </a:lnTo>
                <a:lnTo>
                  <a:pt x="1174717" y="609725"/>
                </a:lnTo>
                <a:lnTo>
                  <a:pt x="1204863" y="614587"/>
                </a:lnTo>
                <a:lnTo>
                  <a:pt x="1234036" y="618476"/>
                </a:lnTo>
                <a:lnTo>
                  <a:pt x="1248623" y="618476"/>
                </a:lnTo>
                <a:lnTo>
                  <a:pt x="1260293" y="619449"/>
                </a:lnTo>
                <a:lnTo>
                  <a:pt x="1270017" y="620422"/>
                </a:lnTo>
                <a:close/>
                <a:moveTo>
                  <a:pt x="13614" y="101134"/>
                </a:moveTo>
                <a:lnTo>
                  <a:pt x="15560" y="104051"/>
                </a:lnTo>
                <a:lnTo>
                  <a:pt x="16532" y="104052"/>
                </a:lnTo>
                <a:lnTo>
                  <a:pt x="15559" y="105024"/>
                </a:lnTo>
                <a:lnTo>
                  <a:pt x="16532" y="109886"/>
                </a:lnTo>
                <a:lnTo>
                  <a:pt x="16532" y="110859"/>
                </a:lnTo>
                <a:lnTo>
                  <a:pt x="15559" y="110858"/>
                </a:lnTo>
                <a:lnTo>
                  <a:pt x="14587" y="108913"/>
                </a:lnTo>
                <a:lnTo>
                  <a:pt x="15559" y="108913"/>
                </a:lnTo>
                <a:lnTo>
                  <a:pt x="15559" y="106969"/>
                </a:lnTo>
                <a:lnTo>
                  <a:pt x="14587" y="105024"/>
                </a:lnTo>
                <a:lnTo>
                  <a:pt x="14587" y="103079"/>
                </a:lnTo>
                <a:close/>
                <a:moveTo>
                  <a:pt x="5835" y="22366"/>
                </a:moveTo>
                <a:lnTo>
                  <a:pt x="5835" y="23338"/>
                </a:lnTo>
                <a:lnTo>
                  <a:pt x="5658" y="22542"/>
                </a:lnTo>
                <a:close/>
                <a:moveTo>
                  <a:pt x="3890" y="14586"/>
                </a:moveTo>
                <a:lnTo>
                  <a:pt x="4862" y="15559"/>
                </a:lnTo>
                <a:lnTo>
                  <a:pt x="4862" y="18476"/>
                </a:lnTo>
                <a:lnTo>
                  <a:pt x="4668" y="18087"/>
                </a:lnTo>
                <a:close/>
                <a:moveTo>
                  <a:pt x="1884" y="3039"/>
                </a:moveTo>
                <a:lnTo>
                  <a:pt x="3890" y="9724"/>
                </a:lnTo>
                <a:lnTo>
                  <a:pt x="3890" y="10697"/>
                </a:lnTo>
                <a:lnTo>
                  <a:pt x="2917" y="9724"/>
                </a:lnTo>
                <a:lnTo>
                  <a:pt x="2917" y="8752"/>
                </a:lnTo>
                <a:lnTo>
                  <a:pt x="1945" y="8751"/>
                </a:lnTo>
                <a:lnTo>
                  <a:pt x="1945" y="13613"/>
                </a:lnTo>
                <a:lnTo>
                  <a:pt x="2917" y="13613"/>
                </a:lnTo>
                <a:lnTo>
                  <a:pt x="2917" y="14586"/>
                </a:lnTo>
                <a:lnTo>
                  <a:pt x="4668" y="18087"/>
                </a:lnTo>
                <a:lnTo>
                  <a:pt x="5658" y="22542"/>
                </a:lnTo>
                <a:lnTo>
                  <a:pt x="4862" y="23338"/>
                </a:lnTo>
                <a:lnTo>
                  <a:pt x="4862" y="24310"/>
                </a:lnTo>
                <a:lnTo>
                  <a:pt x="5835" y="25283"/>
                </a:lnTo>
                <a:lnTo>
                  <a:pt x="6807" y="27228"/>
                </a:lnTo>
                <a:lnTo>
                  <a:pt x="7780" y="34035"/>
                </a:lnTo>
                <a:lnTo>
                  <a:pt x="7780" y="36952"/>
                </a:lnTo>
                <a:lnTo>
                  <a:pt x="8752" y="40842"/>
                </a:lnTo>
                <a:lnTo>
                  <a:pt x="9725" y="44732"/>
                </a:lnTo>
                <a:lnTo>
                  <a:pt x="9724" y="48622"/>
                </a:lnTo>
                <a:lnTo>
                  <a:pt x="7780" y="44732"/>
                </a:lnTo>
                <a:lnTo>
                  <a:pt x="5835" y="40842"/>
                </a:lnTo>
                <a:lnTo>
                  <a:pt x="6807" y="48622"/>
                </a:lnTo>
                <a:lnTo>
                  <a:pt x="8752" y="50567"/>
                </a:lnTo>
                <a:lnTo>
                  <a:pt x="10697" y="55429"/>
                </a:lnTo>
                <a:lnTo>
                  <a:pt x="10697" y="56401"/>
                </a:lnTo>
                <a:lnTo>
                  <a:pt x="12642" y="60291"/>
                </a:lnTo>
                <a:lnTo>
                  <a:pt x="13614" y="62236"/>
                </a:lnTo>
                <a:lnTo>
                  <a:pt x="14587" y="65153"/>
                </a:lnTo>
                <a:lnTo>
                  <a:pt x="17504" y="79740"/>
                </a:lnTo>
                <a:lnTo>
                  <a:pt x="20422" y="91410"/>
                </a:lnTo>
                <a:lnTo>
                  <a:pt x="19449" y="92382"/>
                </a:lnTo>
                <a:lnTo>
                  <a:pt x="22367" y="96271"/>
                </a:lnTo>
                <a:lnTo>
                  <a:pt x="23339" y="100162"/>
                </a:lnTo>
                <a:lnTo>
                  <a:pt x="27229" y="109886"/>
                </a:lnTo>
                <a:lnTo>
                  <a:pt x="29174" y="116693"/>
                </a:lnTo>
                <a:lnTo>
                  <a:pt x="32091" y="123501"/>
                </a:lnTo>
                <a:lnTo>
                  <a:pt x="35008" y="129335"/>
                </a:lnTo>
                <a:lnTo>
                  <a:pt x="35981" y="133225"/>
                </a:lnTo>
                <a:lnTo>
                  <a:pt x="41816" y="144894"/>
                </a:lnTo>
                <a:lnTo>
                  <a:pt x="47650" y="154619"/>
                </a:lnTo>
                <a:lnTo>
                  <a:pt x="58347" y="176013"/>
                </a:lnTo>
                <a:lnTo>
                  <a:pt x="56402" y="174068"/>
                </a:lnTo>
                <a:lnTo>
                  <a:pt x="57375" y="176012"/>
                </a:lnTo>
                <a:lnTo>
                  <a:pt x="57375" y="176985"/>
                </a:lnTo>
                <a:lnTo>
                  <a:pt x="57374" y="177957"/>
                </a:lnTo>
                <a:lnTo>
                  <a:pt x="58347" y="178930"/>
                </a:lnTo>
                <a:lnTo>
                  <a:pt x="58347" y="177957"/>
                </a:lnTo>
                <a:lnTo>
                  <a:pt x="59319" y="179902"/>
                </a:lnTo>
                <a:lnTo>
                  <a:pt x="63209" y="183792"/>
                </a:lnTo>
                <a:lnTo>
                  <a:pt x="66127" y="188654"/>
                </a:lnTo>
                <a:lnTo>
                  <a:pt x="70017" y="194489"/>
                </a:lnTo>
                <a:lnTo>
                  <a:pt x="76824" y="203241"/>
                </a:lnTo>
                <a:lnTo>
                  <a:pt x="76823" y="204213"/>
                </a:lnTo>
                <a:lnTo>
                  <a:pt x="79741" y="208103"/>
                </a:lnTo>
                <a:lnTo>
                  <a:pt x="83631" y="212966"/>
                </a:lnTo>
                <a:lnTo>
                  <a:pt x="90438" y="223662"/>
                </a:lnTo>
                <a:lnTo>
                  <a:pt x="90438" y="225607"/>
                </a:lnTo>
                <a:lnTo>
                  <a:pt x="92383" y="228525"/>
                </a:lnTo>
                <a:lnTo>
                  <a:pt x="97245" y="232415"/>
                </a:lnTo>
                <a:lnTo>
                  <a:pt x="102107" y="238249"/>
                </a:lnTo>
                <a:lnTo>
                  <a:pt x="113776" y="251863"/>
                </a:lnTo>
                <a:lnTo>
                  <a:pt x="133226" y="272285"/>
                </a:lnTo>
                <a:lnTo>
                  <a:pt x="142950" y="282982"/>
                </a:lnTo>
                <a:lnTo>
                  <a:pt x="153647" y="292707"/>
                </a:lnTo>
                <a:lnTo>
                  <a:pt x="153647" y="294651"/>
                </a:lnTo>
                <a:lnTo>
                  <a:pt x="165316" y="303403"/>
                </a:lnTo>
                <a:lnTo>
                  <a:pt x="176013" y="314100"/>
                </a:lnTo>
                <a:lnTo>
                  <a:pt x="187683" y="323824"/>
                </a:lnTo>
                <a:lnTo>
                  <a:pt x="197407" y="332577"/>
                </a:lnTo>
                <a:lnTo>
                  <a:pt x="195462" y="332576"/>
                </a:lnTo>
                <a:lnTo>
                  <a:pt x="201297" y="337439"/>
                </a:lnTo>
                <a:lnTo>
                  <a:pt x="203242" y="338411"/>
                </a:lnTo>
                <a:lnTo>
                  <a:pt x="204214" y="338411"/>
                </a:lnTo>
                <a:lnTo>
                  <a:pt x="204214" y="337439"/>
                </a:lnTo>
                <a:lnTo>
                  <a:pt x="211021" y="343273"/>
                </a:lnTo>
                <a:lnTo>
                  <a:pt x="213939" y="346191"/>
                </a:lnTo>
                <a:lnTo>
                  <a:pt x="215883" y="348136"/>
                </a:lnTo>
                <a:lnTo>
                  <a:pt x="220746" y="352026"/>
                </a:lnTo>
                <a:lnTo>
                  <a:pt x="225608" y="353970"/>
                </a:lnTo>
                <a:lnTo>
                  <a:pt x="234360" y="361750"/>
                </a:lnTo>
                <a:lnTo>
                  <a:pt x="241797" y="366956"/>
                </a:lnTo>
                <a:lnTo>
                  <a:pt x="241167" y="367584"/>
                </a:lnTo>
                <a:lnTo>
                  <a:pt x="243112" y="368557"/>
                </a:lnTo>
                <a:lnTo>
                  <a:pt x="248947" y="373420"/>
                </a:lnTo>
                <a:lnTo>
                  <a:pt x="250892" y="374392"/>
                </a:lnTo>
                <a:lnTo>
                  <a:pt x="251864" y="374392"/>
                </a:lnTo>
                <a:lnTo>
                  <a:pt x="251864" y="373419"/>
                </a:lnTo>
                <a:lnTo>
                  <a:pt x="257699" y="378282"/>
                </a:lnTo>
                <a:lnTo>
                  <a:pt x="265479" y="383144"/>
                </a:lnTo>
                <a:lnTo>
                  <a:pt x="273258" y="388006"/>
                </a:lnTo>
                <a:lnTo>
                  <a:pt x="279093" y="392869"/>
                </a:lnTo>
                <a:lnTo>
                  <a:pt x="280065" y="392868"/>
                </a:lnTo>
                <a:lnTo>
                  <a:pt x="282010" y="393841"/>
                </a:lnTo>
                <a:lnTo>
                  <a:pt x="293679" y="401621"/>
                </a:lnTo>
                <a:lnTo>
                  <a:pt x="299514" y="404538"/>
                </a:lnTo>
                <a:lnTo>
                  <a:pt x="304376" y="407455"/>
                </a:lnTo>
                <a:lnTo>
                  <a:pt x="304377" y="408428"/>
                </a:lnTo>
                <a:lnTo>
                  <a:pt x="303404" y="408427"/>
                </a:lnTo>
                <a:lnTo>
                  <a:pt x="305349" y="409400"/>
                </a:lnTo>
                <a:lnTo>
                  <a:pt x="306321" y="409400"/>
                </a:lnTo>
                <a:lnTo>
                  <a:pt x="308266" y="409400"/>
                </a:lnTo>
                <a:lnTo>
                  <a:pt x="317991" y="415235"/>
                </a:lnTo>
                <a:lnTo>
                  <a:pt x="326743" y="421069"/>
                </a:lnTo>
                <a:lnTo>
                  <a:pt x="335495" y="427876"/>
                </a:lnTo>
                <a:lnTo>
                  <a:pt x="345219" y="432738"/>
                </a:lnTo>
                <a:lnTo>
                  <a:pt x="408428" y="464829"/>
                </a:lnTo>
                <a:lnTo>
                  <a:pt x="408429" y="465802"/>
                </a:lnTo>
                <a:lnTo>
                  <a:pt x="414263" y="467747"/>
                </a:lnTo>
                <a:lnTo>
                  <a:pt x="420098" y="470664"/>
                </a:lnTo>
                <a:lnTo>
                  <a:pt x="424960" y="473582"/>
                </a:lnTo>
                <a:lnTo>
                  <a:pt x="430795" y="475527"/>
                </a:lnTo>
                <a:lnTo>
                  <a:pt x="433712" y="477472"/>
                </a:lnTo>
                <a:lnTo>
                  <a:pt x="435657" y="477471"/>
                </a:lnTo>
                <a:lnTo>
                  <a:pt x="435657" y="478444"/>
                </a:lnTo>
                <a:lnTo>
                  <a:pt x="440519" y="480389"/>
                </a:lnTo>
                <a:lnTo>
                  <a:pt x="446354" y="483306"/>
                </a:lnTo>
                <a:lnTo>
                  <a:pt x="452189" y="486223"/>
                </a:lnTo>
                <a:lnTo>
                  <a:pt x="458993" y="489139"/>
                </a:lnTo>
                <a:lnTo>
                  <a:pt x="462885" y="491085"/>
                </a:lnTo>
                <a:lnTo>
                  <a:pt x="468720" y="493031"/>
                </a:lnTo>
                <a:lnTo>
                  <a:pt x="481362" y="498865"/>
                </a:lnTo>
                <a:lnTo>
                  <a:pt x="477472" y="497893"/>
                </a:lnTo>
                <a:lnTo>
                  <a:pt x="480389" y="499838"/>
                </a:lnTo>
                <a:lnTo>
                  <a:pt x="483307" y="499837"/>
                </a:lnTo>
                <a:lnTo>
                  <a:pt x="486225" y="500810"/>
                </a:lnTo>
                <a:lnTo>
                  <a:pt x="487197" y="502755"/>
                </a:lnTo>
                <a:lnTo>
                  <a:pt x="489142" y="502755"/>
                </a:lnTo>
                <a:lnTo>
                  <a:pt x="488169" y="501782"/>
                </a:lnTo>
                <a:lnTo>
                  <a:pt x="502756" y="508590"/>
                </a:lnTo>
                <a:lnTo>
                  <a:pt x="517343" y="513452"/>
                </a:lnTo>
                <a:lnTo>
                  <a:pt x="548461" y="524149"/>
                </a:lnTo>
                <a:lnTo>
                  <a:pt x="554296" y="527066"/>
                </a:lnTo>
                <a:lnTo>
                  <a:pt x="555268" y="528039"/>
                </a:lnTo>
                <a:lnTo>
                  <a:pt x="555268" y="529011"/>
                </a:lnTo>
                <a:lnTo>
                  <a:pt x="560130" y="529984"/>
                </a:lnTo>
                <a:lnTo>
                  <a:pt x="561103" y="529984"/>
                </a:lnTo>
                <a:lnTo>
                  <a:pt x="564020" y="530956"/>
                </a:lnTo>
                <a:lnTo>
                  <a:pt x="565965" y="532901"/>
                </a:lnTo>
                <a:lnTo>
                  <a:pt x="567910" y="533873"/>
                </a:lnTo>
                <a:lnTo>
                  <a:pt x="570827" y="534846"/>
                </a:lnTo>
                <a:lnTo>
                  <a:pt x="570827" y="533873"/>
                </a:lnTo>
                <a:lnTo>
                  <a:pt x="571800" y="533873"/>
                </a:lnTo>
                <a:lnTo>
                  <a:pt x="573745" y="533873"/>
                </a:lnTo>
                <a:lnTo>
                  <a:pt x="582497" y="538735"/>
                </a:lnTo>
                <a:lnTo>
                  <a:pt x="586386" y="539708"/>
                </a:lnTo>
                <a:lnTo>
                  <a:pt x="591248" y="541653"/>
                </a:lnTo>
                <a:lnTo>
                  <a:pt x="590276" y="541653"/>
                </a:lnTo>
                <a:lnTo>
                  <a:pt x="597084" y="542625"/>
                </a:lnTo>
                <a:lnTo>
                  <a:pt x="603891" y="544570"/>
                </a:lnTo>
                <a:lnTo>
                  <a:pt x="609725" y="546515"/>
                </a:lnTo>
                <a:lnTo>
                  <a:pt x="615560" y="546515"/>
                </a:lnTo>
                <a:lnTo>
                  <a:pt x="650568" y="556239"/>
                </a:lnTo>
                <a:lnTo>
                  <a:pt x="684604" y="565964"/>
                </a:lnTo>
                <a:lnTo>
                  <a:pt x="752675" y="581523"/>
                </a:lnTo>
                <a:lnTo>
                  <a:pt x="786711" y="589303"/>
                </a:lnTo>
                <a:lnTo>
                  <a:pt x="819774" y="596110"/>
                </a:lnTo>
                <a:lnTo>
                  <a:pt x="888818" y="608752"/>
                </a:lnTo>
                <a:lnTo>
                  <a:pt x="899515" y="611669"/>
                </a:lnTo>
                <a:lnTo>
                  <a:pt x="912157" y="613614"/>
                </a:lnTo>
                <a:lnTo>
                  <a:pt x="911184" y="613614"/>
                </a:lnTo>
                <a:lnTo>
                  <a:pt x="913129" y="613614"/>
                </a:lnTo>
                <a:lnTo>
                  <a:pt x="916046" y="613614"/>
                </a:lnTo>
                <a:lnTo>
                  <a:pt x="918964" y="613614"/>
                </a:lnTo>
                <a:lnTo>
                  <a:pt x="921881" y="613614"/>
                </a:lnTo>
                <a:lnTo>
                  <a:pt x="946193" y="617504"/>
                </a:lnTo>
                <a:lnTo>
                  <a:pt x="972448" y="620421"/>
                </a:lnTo>
                <a:lnTo>
                  <a:pt x="969531" y="620421"/>
                </a:lnTo>
                <a:lnTo>
                  <a:pt x="969531" y="621394"/>
                </a:lnTo>
                <a:lnTo>
                  <a:pt x="971476" y="621394"/>
                </a:lnTo>
                <a:lnTo>
                  <a:pt x="975366" y="620421"/>
                </a:lnTo>
                <a:lnTo>
                  <a:pt x="975366" y="621393"/>
                </a:lnTo>
                <a:lnTo>
                  <a:pt x="978283" y="621394"/>
                </a:lnTo>
                <a:lnTo>
                  <a:pt x="979165" y="620512"/>
                </a:lnTo>
                <a:lnTo>
                  <a:pt x="1044409" y="627228"/>
                </a:lnTo>
                <a:lnTo>
                  <a:pt x="1077472" y="631118"/>
                </a:lnTo>
                <a:lnTo>
                  <a:pt x="1110536" y="633063"/>
                </a:lnTo>
                <a:lnTo>
                  <a:pt x="1119288" y="634036"/>
                </a:lnTo>
                <a:lnTo>
                  <a:pt x="1129013" y="634035"/>
                </a:lnTo>
                <a:lnTo>
                  <a:pt x="1147489" y="635008"/>
                </a:lnTo>
                <a:lnTo>
                  <a:pt x="1171801" y="636953"/>
                </a:lnTo>
                <a:lnTo>
                  <a:pt x="1196111" y="638897"/>
                </a:lnTo>
                <a:lnTo>
                  <a:pt x="1220423" y="638898"/>
                </a:lnTo>
                <a:lnTo>
                  <a:pt x="1243275" y="638898"/>
                </a:lnTo>
                <a:lnTo>
                  <a:pt x="1243761" y="639870"/>
                </a:lnTo>
                <a:lnTo>
                  <a:pt x="1241817" y="640842"/>
                </a:lnTo>
                <a:lnTo>
                  <a:pt x="1235982" y="642788"/>
                </a:lnTo>
                <a:lnTo>
                  <a:pt x="1227230" y="643760"/>
                </a:lnTo>
                <a:lnTo>
                  <a:pt x="1212643" y="644732"/>
                </a:lnTo>
                <a:lnTo>
                  <a:pt x="1197084" y="644732"/>
                </a:lnTo>
                <a:lnTo>
                  <a:pt x="1180552" y="644732"/>
                </a:lnTo>
                <a:lnTo>
                  <a:pt x="1164993" y="644732"/>
                </a:lnTo>
                <a:lnTo>
                  <a:pt x="1164021" y="644732"/>
                </a:lnTo>
                <a:lnTo>
                  <a:pt x="1164021" y="643760"/>
                </a:lnTo>
                <a:lnTo>
                  <a:pt x="1163048" y="642788"/>
                </a:lnTo>
                <a:lnTo>
                  <a:pt x="1161103" y="642788"/>
                </a:lnTo>
                <a:lnTo>
                  <a:pt x="1144571" y="643760"/>
                </a:lnTo>
                <a:lnTo>
                  <a:pt x="1126095" y="642788"/>
                </a:lnTo>
                <a:lnTo>
                  <a:pt x="1106646" y="640843"/>
                </a:lnTo>
                <a:lnTo>
                  <a:pt x="1088170" y="637926"/>
                </a:lnTo>
                <a:lnTo>
                  <a:pt x="1089142" y="637925"/>
                </a:lnTo>
                <a:lnTo>
                  <a:pt x="1082335" y="637926"/>
                </a:lnTo>
                <a:lnTo>
                  <a:pt x="1075528" y="637925"/>
                </a:lnTo>
                <a:lnTo>
                  <a:pt x="1075528" y="636953"/>
                </a:lnTo>
                <a:lnTo>
                  <a:pt x="1073583" y="636953"/>
                </a:lnTo>
                <a:lnTo>
                  <a:pt x="1069693" y="636953"/>
                </a:lnTo>
                <a:lnTo>
                  <a:pt x="1064831" y="637926"/>
                </a:lnTo>
                <a:lnTo>
                  <a:pt x="1062886" y="636953"/>
                </a:lnTo>
                <a:lnTo>
                  <a:pt x="1060942" y="635981"/>
                </a:lnTo>
                <a:lnTo>
                  <a:pt x="1058024" y="636953"/>
                </a:lnTo>
                <a:lnTo>
                  <a:pt x="1051217" y="636953"/>
                </a:lnTo>
                <a:lnTo>
                  <a:pt x="1044409" y="636953"/>
                </a:lnTo>
                <a:lnTo>
                  <a:pt x="1036630" y="635980"/>
                </a:lnTo>
                <a:lnTo>
                  <a:pt x="1028850" y="635008"/>
                </a:lnTo>
                <a:lnTo>
                  <a:pt x="1029823" y="635008"/>
                </a:lnTo>
                <a:lnTo>
                  <a:pt x="1017181" y="634036"/>
                </a:lnTo>
                <a:lnTo>
                  <a:pt x="1002594" y="633063"/>
                </a:lnTo>
                <a:lnTo>
                  <a:pt x="974393" y="631118"/>
                </a:lnTo>
                <a:lnTo>
                  <a:pt x="975366" y="630146"/>
                </a:lnTo>
                <a:lnTo>
                  <a:pt x="975365" y="629173"/>
                </a:lnTo>
                <a:lnTo>
                  <a:pt x="973421" y="630146"/>
                </a:lnTo>
                <a:lnTo>
                  <a:pt x="970504" y="630146"/>
                </a:lnTo>
                <a:lnTo>
                  <a:pt x="963696" y="630145"/>
                </a:lnTo>
                <a:lnTo>
                  <a:pt x="960779" y="629173"/>
                </a:lnTo>
                <a:lnTo>
                  <a:pt x="957862" y="629173"/>
                </a:lnTo>
                <a:lnTo>
                  <a:pt x="953972" y="629173"/>
                </a:lnTo>
                <a:lnTo>
                  <a:pt x="949111" y="628201"/>
                </a:lnTo>
                <a:lnTo>
                  <a:pt x="950082" y="628201"/>
                </a:lnTo>
                <a:lnTo>
                  <a:pt x="949110" y="628201"/>
                </a:lnTo>
                <a:lnTo>
                  <a:pt x="949111" y="628201"/>
                </a:lnTo>
                <a:lnTo>
                  <a:pt x="947165" y="628201"/>
                </a:lnTo>
                <a:lnTo>
                  <a:pt x="944247" y="628201"/>
                </a:lnTo>
                <a:lnTo>
                  <a:pt x="942303" y="627228"/>
                </a:lnTo>
                <a:lnTo>
                  <a:pt x="940358" y="628201"/>
                </a:lnTo>
                <a:lnTo>
                  <a:pt x="937441" y="626256"/>
                </a:lnTo>
                <a:lnTo>
                  <a:pt x="935496" y="627228"/>
                </a:lnTo>
                <a:lnTo>
                  <a:pt x="933550" y="626256"/>
                </a:lnTo>
                <a:lnTo>
                  <a:pt x="930633" y="625283"/>
                </a:lnTo>
                <a:lnTo>
                  <a:pt x="927716" y="625283"/>
                </a:lnTo>
                <a:lnTo>
                  <a:pt x="923826" y="625283"/>
                </a:lnTo>
                <a:lnTo>
                  <a:pt x="919936" y="624311"/>
                </a:lnTo>
                <a:lnTo>
                  <a:pt x="911184" y="622366"/>
                </a:lnTo>
                <a:lnTo>
                  <a:pt x="909239" y="622366"/>
                </a:lnTo>
                <a:lnTo>
                  <a:pt x="908267" y="623339"/>
                </a:lnTo>
                <a:lnTo>
                  <a:pt x="908267" y="622366"/>
                </a:lnTo>
                <a:lnTo>
                  <a:pt x="910212" y="622366"/>
                </a:lnTo>
                <a:lnTo>
                  <a:pt x="912157" y="622366"/>
                </a:lnTo>
                <a:lnTo>
                  <a:pt x="911184" y="621394"/>
                </a:lnTo>
                <a:lnTo>
                  <a:pt x="893680" y="619449"/>
                </a:lnTo>
                <a:lnTo>
                  <a:pt x="875204" y="617504"/>
                </a:lnTo>
                <a:lnTo>
                  <a:pt x="840196" y="610697"/>
                </a:lnTo>
                <a:lnTo>
                  <a:pt x="836306" y="609725"/>
                </a:lnTo>
                <a:lnTo>
                  <a:pt x="835333" y="608752"/>
                </a:lnTo>
                <a:lnTo>
                  <a:pt x="829499" y="607779"/>
                </a:lnTo>
                <a:lnTo>
                  <a:pt x="823664" y="607779"/>
                </a:lnTo>
                <a:lnTo>
                  <a:pt x="821719" y="605834"/>
                </a:lnTo>
                <a:lnTo>
                  <a:pt x="818802" y="605834"/>
                </a:lnTo>
                <a:lnTo>
                  <a:pt x="816856" y="605835"/>
                </a:lnTo>
                <a:lnTo>
                  <a:pt x="814912" y="605834"/>
                </a:lnTo>
                <a:lnTo>
                  <a:pt x="811994" y="605835"/>
                </a:lnTo>
                <a:lnTo>
                  <a:pt x="813939" y="604862"/>
                </a:lnTo>
                <a:lnTo>
                  <a:pt x="813939" y="603889"/>
                </a:lnTo>
                <a:lnTo>
                  <a:pt x="807132" y="603890"/>
                </a:lnTo>
                <a:lnTo>
                  <a:pt x="799352" y="602917"/>
                </a:lnTo>
                <a:lnTo>
                  <a:pt x="801298" y="602917"/>
                </a:lnTo>
                <a:lnTo>
                  <a:pt x="801297" y="601945"/>
                </a:lnTo>
                <a:lnTo>
                  <a:pt x="797407" y="601944"/>
                </a:lnTo>
                <a:lnTo>
                  <a:pt x="794490" y="600972"/>
                </a:lnTo>
                <a:lnTo>
                  <a:pt x="787683" y="600000"/>
                </a:lnTo>
                <a:lnTo>
                  <a:pt x="789628" y="599027"/>
                </a:lnTo>
                <a:lnTo>
                  <a:pt x="785738" y="598055"/>
                </a:lnTo>
                <a:lnTo>
                  <a:pt x="784765" y="599027"/>
                </a:lnTo>
                <a:lnTo>
                  <a:pt x="783793" y="599027"/>
                </a:lnTo>
                <a:lnTo>
                  <a:pt x="781848" y="599027"/>
                </a:lnTo>
                <a:lnTo>
                  <a:pt x="781849" y="598055"/>
                </a:lnTo>
                <a:lnTo>
                  <a:pt x="776986" y="598055"/>
                </a:lnTo>
                <a:lnTo>
                  <a:pt x="771152" y="597082"/>
                </a:lnTo>
                <a:lnTo>
                  <a:pt x="760455" y="595137"/>
                </a:lnTo>
                <a:lnTo>
                  <a:pt x="750730" y="592220"/>
                </a:lnTo>
                <a:lnTo>
                  <a:pt x="741006" y="590275"/>
                </a:lnTo>
                <a:lnTo>
                  <a:pt x="740034" y="589303"/>
                </a:lnTo>
                <a:lnTo>
                  <a:pt x="739061" y="589303"/>
                </a:lnTo>
                <a:lnTo>
                  <a:pt x="738088" y="588330"/>
                </a:lnTo>
                <a:lnTo>
                  <a:pt x="735171" y="587358"/>
                </a:lnTo>
                <a:lnTo>
                  <a:pt x="734199" y="587358"/>
                </a:lnTo>
                <a:lnTo>
                  <a:pt x="733226" y="587358"/>
                </a:lnTo>
                <a:lnTo>
                  <a:pt x="729336" y="587358"/>
                </a:lnTo>
                <a:lnTo>
                  <a:pt x="726419" y="587358"/>
                </a:lnTo>
                <a:lnTo>
                  <a:pt x="727392" y="588331"/>
                </a:lnTo>
                <a:lnTo>
                  <a:pt x="716694" y="585413"/>
                </a:lnTo>
                <a:lnTo>
                  <a:pt x="707942" y="583468"/>
                </a:lnTo>
                <a:lnTo>
                  <a:pt x="708915" y="582496"/>
                </a:lnTo>
                <a:lnTo>
                  <a:pt x="708915" y="581523"/>
                </a:lnTo>
                <a:lnTo>
                  <a:pt x="710860" y="581523"/>
                </a:lnTo>
                <a:lnTo>
                  <a:pt x="707942" y="579578"/>
                </a:lnTo>
                <a:lnTo>
                  <a:pt x="709888" y="579578"/>
                </a:lnTo>
                <a:lnTo>
                  <a:pt x="704052" y="578606"/>
                </a:lnTo>
                <a:lnTo>
                  <a:pt x="699190" y="577634"/>
                </a:lnTo>
                <a:lnTo>
                  <a:pt x="691411" y="577633"/>
                </a:lnTo>
                <a:lnTo>
                  <a:pt x="687521" y="576661"/>
                </a:lnTo>
                <a:lnTo>
                  <a:pt x="682659" y="575689"/>
                </a:lnTo>
                <a:lnTo>
                  <a:pt x="683631" y="575688"/>
                </a:lnTo>
                <a:lnTo>
                  <a:pt x="683631" y="574716"/>
                </a:lnTo>
                <a:lnTo>
                  <a:pt x="682659" y="574716"/>
                </a:lnTo>
                <a:lnTo>
                  <a:pt x="683632" y="573744"/>
                </a:lnTo>
                <a:lnTo>
                  <a:pt x="672934" y="574716"/>
                </a:lnTo>
                <a:lnTo>
                  <a:pt x="670990" y="573744"/>
                </a:lnTo>
                <a:lnTo>
                  <a:pt x="670990" y="572771"/>
                </a:lnTo>
                <a:lnTo>
                  <a:pt x="669045" y="572771"/>
                </a:lnTo>
                <a:lnTo>
                  <a:pt x="668072" y="572771"/>
                </a:lnTo>
                <a:lnTo>
                  <a:pt x="666127" y="572771"/>
                </a:lnTo>
                <a:lnTo>
                  <a:pt x="660292" y="571799"/>
                </a:lnTo>
                <a:lnTo>
                  <a:pt x="657375" y="569854"/>
                </a:lnTo>
                <a:lnTo>
                  <a:pt x="655430" y="568882"/>
                </a:lnTo>
                <a:lnTo>
                  <a:pt x="657375" y="568881"/>
                </a:lnTo>
                <a:lnTo>
                  <a:pt x="657375" y="567909"/>
                </a:lnTo>
                <a:lnTo>
                  <a:pt x="647651" y="565964"/>
                </a:lnTo>
                <a:lnTo>
                  <a:pt x="642788" y="564992"/>
                </a:lnTo>
                <a:lnTo>
                  <a:pt x="641816" y="564992"/>
                </a:lnTo>
                <a:lnTo>
                  <a:pt x="641816" y="565964"/>
                </a:lnTo>
                <a:lnTo>
                  <a:pt x="638899" y="565964"/>
                </a:lnTo>
                <a:lnTo>
                  <a:pt x="633064" y="564020"/>
                </a:lnTo>
                <a:lnTo>
                  <a:pt x="634036" y="564019"/>
                </a:lnTo>
                <a:lnTo>
                  <a:pt x="635009" y="563047"/>
                </a:lnTo>
                <a:lnTo>
                  <a:pt x="625284" y="562075"/>
                </a:lnTo>
                <a:lnTo>
                  <a:pt x="615560" y="560129"/>
                </a:lnTo>
                <a:lnTo>
                  <a:pt x="617505" y="560130"/>
                </a:lnTo>
                <a:lnTo>
                  <a:pt x="619450" y="560129"/>
                </a:lnTo>
                <a:lnTo>
                  <a:pt x="613615" y="558185"/>
                </a:lnTo>
                <a:lnTo>
                  <a:pt x="606808" y="556240"/>
                </a:lnTo>
                <a:lnTo>
                  <a:pt x="600973" y="554295"/>
                </a:lnTo>
                <a:lnTo>
                  <a:pt x="595138" y="552350"/>
                </a:lnTo>
                <a:lnTo>
                  <a:pt x="596111" y="553322"/>
                </a:lnTo>
                <a:lnTo>
                  <a:pt x="595139" y="553323"/>
                </a:lnTo>
                <a:lnTo>
                  <a:pt x="592221" y="551377"/>
                </a:lnTo>
                <a:lnTo>
                  <a:pt x="589304" y="550405"/>
                </a:lnTo>
                <a:lnTo>
                  <a:pt x="587359" y="549432"/>
                </a:lnTo>
                <a:lnTo>
                  <a:pt x="583469" y="548460"/>
                </a:lnTo>
                <a:lnTo>
                  <a:pt x="582497" y="548460"/>
                </a:lnTo>
                <a:lnTo>
                  <a:pt x="585414" y="549432"/>
                </a:lnTo>
                <a:lnTo>
                  <a:pt x="572772" y="545542"/>
                </a:lnTo>
                <a:lnTo>
                  <a:pt x="564993" y="543597"/>
                </a:lnTo>
                <a:lnTo>
                  <a:pt x="557213" y="540680"/>
                </a:lnTo>
                <a:lnTo>
                  <a:pt x="554295" y="540680"/>
                </a:lnTo>
                <a:lnTo>
                  <a:pt x="549433" y="539708"/>
                </a:lnTo>
                <a:lnTo>
                  <a:pt x="550406" y="538735"/>
                </a:lnTo>
                <a:lnTo>
                  <a:pt x="548461" y="537763"/>
                </a:lnTo>
                <a:lnTo>
                  <a:pt x="550406" y="537763"/>
                </a:lnTo>
                <a:lnTo>
                  <a:pt x="554296" y="538735"/>
                </a:lnTo>
                <a:lnTo>
                  <a:pt x="553323" y="537763"/>
                </a:lnTo>
                <a:lnTo>
                  <a:pt x="550406" y="537763"/>
                </a:lnTo>
                <a:lnTo>
                  <a:pt x="544572" y="535818"/>
                </a:lnTo>
                <a:lnTo>
                  <a:pt x="544572" y="535818"/>
                </a:lnTo>
                <a:lnTo>
                  <a:pt x="544572" y="535818"/>
                </a:lnTo>
                <a:lnTo>
                  <a:pt x="541654" y="534845"/>
                </a:lnTo>
                <a:lnTo>
                  <a:pt x="538736" y="533873"/>
                </a:lnTo>
                <a:lnTo>
                  <a:pt x="536792" y="532901"/>
                </a:lnTo>
                <a:lnTo>
                  <a:pt x="537764" y="532901"/>
                </a:lnTo>
                <a:lnTo>
                  <a:pt x="538737" y="531928"/>
                </a:lnTo>
                <a:lnTo>
                  <a:pt x="536792" y="531928"/>
                </a:lnTo>
                <a:lnTo>
                  <a:pt x="532902" y="530956"/>
                </a:lnTo>
                <a:lnTo>
                  <a:pt x="529985" y="529983"/>
                </a:lnTo>
                <a:lnTo>
                  <a:pt x="527067" y="529011"/>
                </a:lnTo>
                <a:lnTo>
                  <a:pt x="526095" y="529011"/>
                </a:lnTo>
                <a:lnTo>
                  <a:pt x="525122" y="529011"/>
                </a:lnTo>
                <a:lnTo>
                  <a:pt x="524150" y="529011"/>
                </a:lnTo>
                <a:lnTo>
                  <a:pt x="523178" y="528039"/>
                </a:lnTo>
                <a:lnTo>
                  <a:pt x="520260" y="527066"/>
                </a:lnTo>
                <a:lnTo>
                  <a:pt x="517342" y="526094"/>
                </a:lnTo>
                <a:lnTo>
                  <a:pt x="517343" y="525122"/>
                </a:lnTo>
                <a:lnTo>
                  <a:pt x="518315" y="524149"/>
                </a:lnTo>
                <a:lnTo>
                  <a:pt x="514425" y="524149"/>
                </a:lnTo>
                <a:lnTo>
                  <a:pt x="511508" y="524149"/>
                </a:lnTo>
                <a:lnTo>
                  <a:pt x="511508" y="523176"/>
                </a:lnTo>
                <a:lnTo>
                  <a:pt x="509563" y="523177"/>
                </a:lnTo>
                <a:lnTo>
                  <a:pt x="507619" y="522204"/>
                </a:lnTo>
                <a:lnTo>
                  <a:pt x="504701" y="521232"/>
                </a:lnTo>
                <a:lnTo>
                  <a:pt x="501783" y="521232"/>
                </a:lnTo>
                <a:lnTo>
                  <a:pt x="494004" y="517342"/>
                </a:lnTo>
                <a:lnTo>
                  <a:pt x="490114" y="515396"/>
                </a:lnTo>
                <a:lnTo>
                  <a:pt x="487197" y="513452"/>
                </a:lnTo>
                <a:lnTo>
                  <a:pt x="481362" y="512480"/>
                </a:lnTo>
                <a:lnTo>
                  <a:pt x="475527" y="509562"/>
                </a:lnTo>
                <a:lnTo>
                  <a:pt x="477472" y="509562"/>
                </a:lnTo>
                <a:lnTo>
                  <a:pt x="474555" y="508590"/>
                </a:lnTo>
                <a:lnTo>
                  <a:pt x="471638" y="507617"/>
                </a:lnTo>
                <a:lnTo>
                  <a:pt x="468720" y="505672"/>
                </a:lnTo>
                <a:lnTo>
                  <a:pt x="463858" y="502755"/>
                </a:lnTo>
                <a:lnTo>
                  <a:pt x="461913" y="501783"/>
                </a:lnTo>
                <a:lnTo>
                  <a:pt x="460941" y="502755"/>
                </a:lnTo>
                <a:lnTo>
                  <a:pt x="459968" y="503727"/>
                </a:lnTo>
                <a:lnTo>
                  <a:pt x="457051" y="501783"/>
                </a:lnTo>
                <a:lnTo>
                  <a:pt x="453161" y="499838"/>
                </a:lnTo>
                <a:lnTo>
                  <a:pt x="448299" y="498865"/>
                </a:lnTo>
                <a:lnTo>
                  <a:pt x="445381" y="495948"/>
                </a:lnTo>
                <a:lnTo>
                  <a:pt x="448299" y="496920"/>
                </a:lnTo>
                <a:lnTo>
                  <a:pt x="449271" y="496921"/>
                </a:lnTo>
                <a:lnTo>
                  <a:pt x="448299" y="495948"/>
                </a:lnTo>
                <a:lnTo>
                  <a:pt x="445381" y="494003"/>
                </a:lnTo>
                <a:lnTo>
                  <a:pt x="442464" y="493031"/>
                </a:lnTo>
                <a:lnTo>
                  <a:pt x="439547" y="492058"/>
                </a:lnTo>
                <a:lnTo>
                  <a:pt x="435657" y="491086"/>
                </a:lnTo>
                <a:lnTo>
                  <a:pt x="436630" y="493030"/>
                </a:lnTo>
                <a:lnTo>
                  <a:pt x="433712" y="491086"/>
                </a:lnTo>
                <a:lnTo>
                  <a:pt x="431767" y="490113"/>
                </a:lnTo>
                <a:lnTo>
                  <a:pt x="428850" y="490113"/>
                </a:lnTo>
                <a:lnTo>
                  <a:pt x="428850" y="489141"/>
                </a:lnTo>
                <a:lnTo>
                  <a:pt x="424960" y="487196"/>
                </a:lnTo>
                <a:lnTo>
                  <a:pt x="423015" y="486223"/>
                </a:lnTo>
                <a:lnTo>
                  <a:pt x="422043" y="487196"/>
                </a:lnTo>
                <a:lnTo>
                  <a:pt x="415236" y="483306"/>
                </a:lnTo>
                <a:lnTo>
                  <a:pt x="407456" y="479416"/>
                </a:lnTo>
                <a:lnTo>
                  <a:pt x="400649" y="475527"/>
                </a:lnTo>
                <a:lnTo>
                  <a:pt x="397732" y="473582"/>
                </a:lnTo>
                <a:lnTo>
                  <a:pt x="395787" y="471637"/>
                </a:lnTo>
                <a:lnTo>
                  <a:pt x="392869" y="470664"/>
                </a:lnTo>
                <a:lnTo>
                  <a:pt x="391897" y="470664"/>
                </a:lnTo>
                <a:lnTo>
                  <a:pt x="392869" y="471637"/>
                </a:lnTo>
                <a:lnTo>
                  <a:pt x="393842" y="471636"/>
                </a:lnTo>
                <a:lnTo>
                  <a:pt x="395787" y="472609"/>
                </a:lnTo>
                <a:lnTo>
                  <a:pt x="393842" y="472609"/>
                </a:lnTo>
                <a:lnTo>
                  <a:pt x="390925" y="470664"/>
                </a:lnTo>
                <a:lnTo>
                  <a:pt x="390924" y="469691"/>
                </a:lnTo>
                <a:lnTo>
                  <a:pt x="391897" y="469692"/>
                </a:lnTo>
                <a:lnTo>
                  <a:pt x="388007" y="467747"/>
                </a:lnTo>
                <a:lnTo>
                  <a:pt x="385090" y="466774"/>
                </a:lnTo>
                <a:lnTo>
                  <a:pt x="381200" y="466774"/>
                </a:lnTo>
                <a:lnTo>
                  <a:pt x="377310" y="463857"/>
                </a:lnTo>
                <a:lnTo>
                  <a:pt x="374393" y="461913"/>
                </a:lnTo>
                <a:lnTo>
                  <a:pt x="369531" y="460940"/>
                </a:lnTo>
                <a:lnTo>
                  <a:pt x="367586" y="458995"/>
                </a:lnTo>
                <a:lnTo>
                  <a:pt x="366613" y="458994"/>
                </a:lnTo>
                <a:lnTo>
                  <a:pt x="367586" y="457050"/>
                </a:lnTo>
                <a:lnTo>
                  <a:pt x="363696" y="455105"/>
                </a:lnTo>
                <a:lnTo>
                  <a:pt x="360779" y="454133"/>
                </a:lnTo>
                <a:lnTo>
                  <a:pt x="357861" y="451215"/>
                </a:lnTo>
                <a:lnTo>
                  <a:pt x="357861" y="452187"/>
                </a:lnTo>
                <a:lnTo>
                  <a:pt x="356889" y="451216"/>
                </a:lnTo>
                <a:lnTo>
                  <a:pt x="353971" y="450243"/>
                </a:lnTo>
                <a:lnTo>
                  <a:pt x="354944" y="450243"/>
                </a:lnTo>
                <a:lnTo>
                  <a:pt x="352999" y="449270"/>
                </a:lnTo>
                <a:lnTo>
                  <a:pt x="350081" y="447325"/>
                </a:lnTo>
                <a:lnTo>
                  <a:pt x="352026" y="449270"/>
                </a:lnTo>
                <a:lnTo>
                  <a:pt x="354944" y="451215"/>
                </a:lnTo>
                <a:lnTo>
                  <a:pt x="349109" y="449271"/>
                </a:lnTo>
                <a:lnTo>
                  <a:pt x="347164" y="447325"/>
                </a:lnTo>
                <a:lnTo>
                  <a:pt x="343274" y="445381"/>
                </a:lnTo>
                <a:lnTo>
                  <a:pt x="340357" y="444408"/>
                </a:lnTo>
                <a:lnTo>
                  <a:pt x="339385" y="442463"/>
                </a:lnTo>
                <a:lnTo>
                  <a:pt x="336468" y="440518"/>
                </a:lnTo>
                <a:lnTo>
                  <a:pt x="334522" y="440518"/>
                </a:lnTo>
                <a:lnTo>
                  <a:pt x="330633" y="437601"/>
                </a:lnTo>
                <a:lnTo>
                  <a:pt x="329660" y="437601"/>
                </a:lnTo>
                <a:lnTo>
                  <a:pt x="327715" y="436628"/>
                </a:lnTo>
                <a:lnTo>
                  <a:pt x="324798" y="435656"/>
                </a:lnTo>
                <a:lnTo>
                  <a:pt x="322853" y="434683"/>
                </a:lnTo>
                <a:lnTo>
                  <a:pt x="320908" y="434683"/>
                </a:lnTo>
                <a:lnTo>
                  <a:pt x="314101" y="429822"/>
                </a:lnTo>
                <a:lnTo>
                  <a:pt x="315073" y="429821"/>
                </a:lnTo>
                <a:lnTo>
                  <a:pt x="311184" y="426904"/>
                </a:lnTo>
                <a:lnTo>
                  <a:pt x="306322" y="424959"/>
                </a:lnTo>
                <a:lnTo>
                  <a:pt x="307294" y="424959"/>
                </a:lnTo>
                <a:lnTo>
                  <a:pt x="303404" y="423014"/>
                </a:lnTo>
                <a:lnTo>
                  <a:pt x="300487" y="421069"/>
                </a:lnTo>
                <a:lnTo>
                  <a:pt x="298542" y="420097"/>
                </a:lnTo>
                <a:lnTo>
                  <a:pt x="298542" y="418152"/>
                </a:lnTo>
                <a:lnTo>
                  <a:pt x="298542" y="417180"/>
                </a:lnTo>
                <a:lnTo>
                  <a:pt x="296597" y="416207"/>
                </a:lnTo>
                <a:lnTo>
                  <a:pt x="293679" y="415235"/>
                </a:lnTo>
                <a:lnTo>
                  <a:pt x="291735" y="414262"/>
                </a:lnTo>
                <a:lnTo>
                  <a:pt x="290762" y="415235"/>
                </a:lnTo>
                <a:lnTo>
                  <a:pt x="290762" y="416207"/>
                </a:lnTo>
                <a:lnTo>
                  <a:pt x="281038" y="409400"/>
                </a:lnTo>
                <a:lnTo>
                  <a:pt x="276175" y="406483"/>
                </a:lnTo>
                <a:lnTo>
                  <a:pt x="271313" y="402592"/>
                </a:lnTo>
                <a:lnTo>
                  <a:pt x="270341" y="402593"/>
                </a:lnTo>
                <a:lnTo>
                  <a:pt x="269368" y="401620"/>
                </a:lnTo>
                <a:lnTo>
                  <a:pt x="254782" y="392868"/>
                </a:lnTo>
                <a:lnTo>
                  <a:pt x="247975" y="388006"/>
                </a:lnTo>
                <a:lnTo>
                  <a:pt x="244085" y="384117"/>
                </a:lnTo>
                <a:lnTo>
                  <a:pt x="244085" y="383144"/>
                </a:lnTo>
                <a:lnTo>
                  <a:pt x="244085" y="382172"/>
                </a:lnTo>
                <a:lnTo>
                  <a:pt x="242140" y="381199"/>
                </a:lnTo>
                <a:lnTo>
                  <a:pt x="241167" y="380227"/>
                </a:lnTo>
                <a:lnTo>
                  <a:pt x="240195" y="380226"/>
                </a:lnTo>
                <a:lnTo>
                  <a:pt x="240195" y="381199"/>
                </a:lnTo>
                <a:lnTo>
                  <a:pt x="241167" y="383144"/>
                </a:lnTo>
                <a:lnTo>
                  <a:pt x="232415" y="376337"/>
                </a:lnTo>
                <a:lnTo>
                  <a:pt x="225608" y="370502"/>
                </a:lnTo>
                <a:lnTo>
                  <a:pt x="225608" y="371474"/>
                </a:lnTo>
                <a:lnTo>
                  <a:pt x="223663" y="370502"/>
                </a:lnTo>
                <a:lnTo>
                  <a:pt x="223663" y="369530"/>
                </a:lnTo>
                <a:lnTo>
                  <a:pt x="222691" y="368557"/>
                </a:lnTo>
                <a:lnTo>
                  <a:pt x="217829" y="364668"/>
                </a:lnTo>
                <a:lnTo>
                  <a:pt x="216856" y="365640"/>
                </a:lnTo>
                <a:lnTo>
                  <a:pt x="215883" y="363695"/>
                </a:lnTo>
                <a:lnTo>
                  <a:pt x="213939" y="362722"/>
                </a:lnTo>
                <a:lnTo>
                  <a:pt x="212966" y="362723"/>
                </a:lnTo>
                <a:lnTo>
                  <a:pt x="211021" y="360777"/>
                </a:lnTo>
                <a:lnTo>
                  <a:pt x="211022" y="359805"/>
                </a:lnTo>
                <a:lnTo>
                  <a:pt x="205187" y="356888"/>
                </a:lnTo>
                <a:lnTo>
                  <a:pt x="199352" y="352025"/>
                </a:lnTo>
                <a:lnTo>
                  <a:pt x="198380" y="349108"/>
                </a:lnTo>
                <a:lnTo>
                  <a:pt x="195462" y="348136"/>
                </a:lnTo>
                <a:lnTo>
                  <a:pt x="195462" y="349108"/>
                </a:lnTo>
                <a:lnTo>
                  <a:pt x="189628" y="342301"/>
                </a:lnTo>
                <a:lnTo>
                  <a:pt x="186710" y="338411"/>
                </a:lnTo>
                <a:lnTo>
                  <a:pt x="177958" y="333549"/>
                </a:lnTo>
                <a:lnTo>
                  <a:pt x="169206" y="326742"/>
                </a:lnTo>
                <a:lnTo>
                  <a:pt x="151702" y="311183"/>
                </a:lnTo>
                <a:lnTo>
                  <a:pt x="152674" y="311182"/>
                </a:lnTo>
                <a:lnTo>
                  <a:pt x="150730" y="309238"/>
                </a:lnTo>
                <a:lnTo>
                  <a:pt x="149757" y="309238"/>
                </a:lnTo>
                <a:lnTo>
                  <a:pt x="148785" y="308265"/>
                </a:lnTo>
                <a:lnTo>
                  <a:pt x="148785" y="307293"/>
                </a:lnTo>
                <a:lnTo>
                  <a:pt x="148785" y="306320"/>
                </a:lnTo>
                <a:lnTo>
                  <a:pt x="150730" y="306320"/>
                </a:lnTo>
                <a:lnTo>
                  <a:pt x="147812" y="304375"/>
                </a:lnTo>
                <a:lnTo>
                  <a:pt x="145867" y="302431"/>
                </a:lnTo>
                <a:lnTo>
                  <a:pt x="141978" y="300486"/>
                </a:lnTo>
                <a:lnTo>
                  <a:pt x="141978" y="301458"/>
                </a:lnTo>
                <a:lnTo>
                  <a:pt x="140033" y="299513"/>
                </a:lnTo>
                <a:lnTo>
                  <a:pt x="138088" y="297569"/>
                </a:lnTo>
                <a:lnTo>
                  <a:pt x="136143" y="296596"/>
                </a:lnTo>
                <a:lnTo>
                  <a:pt x="136143" y="295623"/>
                </a:lnTo>
                <a:lnTo>
                  <a:pt x="137115" y="295624"/>
                </a:lnTo>
                <a:lnTo>
                  <a:pt x="138088" y="295624"/>
                </a:lnTo>
                <a:lnTo>
                  <a:pt x="135171" y="293679"/>
                </a:lnTo>
                <a:lnTo>
                  <a:pt x="135170" y="292706"/>
                </a:lnTo>
                <a:lnTo>
                  <a:pt x="136143" y="292706"/>
                </a:lnTo>
                <a:lnTo>
                  <a:pt x="139060" y="293679"/>
                </a:lnTo>
                <a:lnTo>
                  <a:pt x="141977" y="294651"/>
                </a:lnTo>
                <a:lnTo>
                  <a:pt x="141978" y="293679"/>
                </a:lnTo>
                <a:lnTo>
                  <a:pt x="140033" y="291734"/>
                </a:lnTo>
                <a:lnTo>
                  <a:pt x="140033" y="290761"/>
                </a:lnTo>
                <a:lnTo>
                  <a:pt x="141005" y="290761"/>
                </a:lnTo>
                <a:lnTo>
                  <a:pt x="141978" y="291734"/>
                </a:lnTo>
                <a:lnTo>
                  <a:pt x="143922" y="292707"/>
                </a:lnTo>
                <a:lnTo>
                  <a:pt x="141978" y="290761"/>
                </a:lnTo>
                <a:lnTo>
                  <a:pt x="138088" y="288817"/>
                </a:lnTo>
                <a:lnTo>
                  <a:pt x="137115" y="288816"/>
                </a:lnTo>
                <a:lnTo>
                  <a:pt x="137116" y="290761"/>
                </a:lnTo>
                <a:lnTo>
                  <a:pt x="134198" y="287844"/>
                </a:lnTo>
                <a:lnTo>
                  <a:pt x="132253" y="287844"/>
                </a:lnTo>
                <a:lnTo>
                  <a:pt x="131281" y="287358"/>
                </a:lnTo>
                <a:lnTo>
                  <a:pt x="130308" y="286872"/>
                </a:lnTo>
                <a:lnTo>
                  <a:pt x="127391" y="284927"/>
                </a:lnTo>
                <a:lnTo>
                  <a:pt x="127391" y="283954"/>
                </a:lnTo>
                <a:lnTo>
                  <a:pt x="128363" y="284926"/>
                </a:lnTo>
                <a:lnTo>
                  <a:pt x="129336" y="285899"/>
                </a:lnTo>
                <a:lnTo>
                  <a:pt x="131281" y="286871"/>
                </a:lnTo>
                <a:lnTo>
                  <a:pt x="130308" y="284927"/>
                </a:lnTo>
                <a:lnTo>
                  <a:pt x="128363" y="282981"/>
                </a:lnTo>
                <a:lnTo>
                  <a:pt x="124473" y="280065"/>
                </a:lnTo>
                <a:lnTo>
                  <a:pt x="125446" y="281037"/>
                </a:lnTo>
                <a:lnTo>
                  <a:pt x="124474" y="282009"/>
                </a:lnTo>
                <a:lnTo>
                  <a:pt x="121556" y="280064"/>
                </a:lnTo>
                <a:lnTo>
                  <a:pt x="121556" y="279092"/>
                </a:lnTo>
                <a:lnTo>
                  <a:pt x="122529" y="279092"/>
                </a:lnTo>
                <a:lnTo>
                  <a:pt x="120584" y="277147"/>
                </a:lnTo>
                <a:lnTo>
                  <a:pt x="117666" y="276175"/>
                </a:lnTo>
                <a:lnTo>
                  <a:pt x="118639" y="277147"/>
                </a:lnTo>
                <a:lnTo>
                  <a:pt x="116694" y="276174"/>
                </a:lnTo>
                <a:lnTo>
                  <a:pt x="114749" y="275202"/>
                </a:lnTo>
                <a:lnTo>
                  <a:pt x="113777" y="273257"/>
                </a:lnTo>
                <a:lnTo>
                  <a:pt x="111832" y="271312"/>
                </a:lnTo>
                <a:lnTo>
                  <a:pt x="112804" y="270340"/>
                </a:lnTo>
                <a:lnTo>
                  <a:pt x="114749" y="271312"/>
                </a:lnTo>
                <a:lnTo>
                  <a:pt x="115721" y="271312"/>
                </a:lnTo>
                <a:lnTo>
                  <a:pt x="114749" y="268395"/>
                </a:lnTo>
                <a:lnTo>
                  <a:pt x="113777" y="268395"/>
                </a:lnTo>
                <a:lnTo>
                  <a:pt x="110859" y="267423"/>
                </a:lnTo>
                <a:lnTo>
                  <a:pt x="109887" y="266450"/>
                </a:lnTo>
                <a:lnTo>
                  <a:pt x="108914" y="266451"/>
                </a:lnTo>
                <a:lnTo>
                  <a:pt x="108914" y="267423"/>
                </a:lnTo>
                <a:lnTo>
                  <a:pt x="108915" y="265478"/>
                </a:lnTo>
                <a:lnTo>
                  <a:pt x="109887" y="265478"/>
                </a:lnTo>
                <a:lnTo>
                  <a:pt x="107942" y="263533"/>
                </a:lnTo>
                <a:lnTo>
                  <a:pt x="105997" y="261588"/>
                </a:lnTo>
                <a:lnTo>
                  <a:pt x="104052" y="260616"/>
                </a:lnTo>
                <a:lnTo>
                  <a:pt x="104052" y="258671"/>
                </a:lnTo>
                <a:lnTo>
                  <a:pt x="102107" y="258670"/>
                </a:lnTo>
                <a:lnTo>
                  <a:pt x="101135" y="254781"/>
                </a:lnTo>
                <a:lnTo>
                  <a:pt x="96273" y="250891"/>
                </a:lnTo>
                <a:lnTo>
                  <a:pt x="95300" y="248946"/>
                </a:lnTo>
                <a:lnTo>
                  <a:pt x="94328" y="247974"/>
                </a:lnTo>
                <a:lnTo>
                  <a:pt x="95300" y="247001"/>
                </a:lnTo>
                <a:lnTo>
                  <a:pt x="92383" y="244084"/>
                </a:lnTo>
                <a:lnTo>
                  <a:pt x="91410" y="243111"/>
                </a:lnTo>
                <a:lnTo>
                  <a:pt x="90438" y="244084"/>
                </a:lnTo>
                <a:lnTo>
                  <a:pt x="92383" y="246029"/>
                </a:lnTo>
                <a:lnTo>
                  <a:pt x="93355" y="247974"/>
                </a:lnTo>
                <a:lnTo>
                  <a:pt x="92383" y="247001"/>
                </a:lnTo>
                <a:lnTo>
                  <a:pt x="88493" y="244084"/>
                </a:lnTo>
                <a:lnTo>
                  <a:pt x="89465" y="243111"/>
                </a:lnTo>
                <a:lnTo>
                  <a:pt x="87520" y="241167"/>
                </a:lnTo>
                <a:lnTo>
                  <a:pt x="85576" y="239221"/>
                </a:lnTo>
                <a:lnTo>
                  <a:pt x="85576" y="238249"/>
                </a:lnTo>
                <a:lnTo>
                  <a:pt x="83631" y="237277"/>
                </a:lnTo>
                <a:lnTo>
                  <a:pt x="82658" y="235332"/>
                </a:lnTo>
                <a:lnTo>
                  <a:pt x="82658" y="234360"/>
                </a:lnTo>
                <a:lnTo>
                  <a:pt x="82658" y="233387"/>
                </a:lnTo>
                <a:lnTo>
                  <a:pt x="80713" y="231442"/>
                </a:lnTo>
                <a:lnTo>
                  <a:pt x="84603" y="234359"/>
                </a:lnTo>
                <a:lnTo>
                  <a:pt x="82658" y="232415"/>
                </a:lnTo>
                <a:lnTo>
                  <a:pt x="81686" y="229497"/>
                </a:lnTo>
                <a:lnTo>
                  <a:pt x="76824" y="227552"/>
                </a:lnTo>
                <a:lnTo>
                  <a:pt x="75851" y="226580"/>
                </a:lnTo>
                <a:lnTo>
                  <a:pt x="74879" y="225607"/>
                </a:lnTo>
                <a:lnTo>
                  <a:pt x="74879" y="224635"/>
                </a:lnTo>
                <a:lnTo>
                  <a:pt x="73906" y="223663"/>
                </a:lnTo>
                <a:lnTo>
                  <a:pt x="76824" y="226580"/>
                </a:lnTo>
                <a:lnTo>
                  <a:pt x="76823" y="224635"/>
                </a:lnTo>
                <a:lnTo>
                  <a:pt x="73906" y="219773"/>
                </a:lnTo>
                <a:lnTo>
                  <a:pt x="70989" y="217828"/>
                </a:lnTo>
                <a:lnTo>
                  <a:pt x="70017" y="217827"/>
                </a:lnTo>
                <a:lnTo>
                  <a:pt x="69044" y="216855"/>
                </a:lnTo>
                <a:lnTo>
                  <a:pt x="69044" y="215882"/>
                </a:lnTo>
                <a:lnTo>
                  <a:pt x="70016" y="215883"/>
                </a:lnTo>
                <a:lnTo>
                  <a:pt x="69044" y="213938"/>
                </a:lnTo>
                <a:lnTo>
                  <a:pt x="68072" y="213938"/>
                </a:lnTo>
                <a:lnTo>
                  <a:pt x="68071" y="214911"/>
                </a:lnTo>
                <a:lnTo>
                  <a:pt x="67099" y="213938"/>
                </a:lnTo>
                <a:lnTo>
                  <a:pt x="63209" y="203241"/>
                </a:lnTo>
                <a:lnTo>
                  <a:pt x="67099" y="206158"/>
                </a:lnTo>
                <a:lnTo>
                  <a:pt x="65154" y="204214"/>
                </a:lnTo>
                <a:lnTo>
                  <a:pt x="67099" y="204213"/>
                </a:lnTo>
                <a:lnTo>
                  <a:pt x="67099" y="203241"/>
                </a:lnTo>
                <a:lnTo>
                  <a:pt x="67099" y="202269"/>
                </a:lnTo>
                <a:lnTo>
                  <a:pt x="68072" y="202269"/>
                </a:lnTo>
                <a:lnTo>
                  <a:pt x="66127" y="200324"/>
                </a:lnTo>
                <a:lnTo>
                  <a:pt x="64182" y="197406"/>
                </a:lnTo>
                <a:lnTo>
                  <a:pt x="64182" y="199351"/>
                </a:lnTo>
                <a:lnTo>
                  <a:pt x="63209" y="199351"/>
                </a:lnTo>
                <a:lnTo>
                  <a:pt x="61264" y="198379"/>
                </a:lnTo>
                <a:lnTo>
                  <a:pt x="58347" y="196434"/>
                </a:lnTo>
                <a:lnTo>
                  <a:pt x="57374" y="195461"/>
                </a:lnTo>
                <a:lnTo>
                  <a:pt x="56402" y="196434"/>
                </a:lnTo>
                <a:lnTo>
                  <a:pt x="54457" y="192544"/>
                </a:lnTo>
                <a:lnTo>
                  <a:pt x="54457" y="189627"/>
                </a:lnTo>
                <a:lnTo>
                  <a:pt x="54457" y="187682"/>
                </a:lnTo>
                <a:lnTo>
                  <a:pt x="51540" y="183792"/>
                </a:lnTo>
                <a:lnTo>
                  <a:pt x="51540" y="181847"/>
                </a:lnTo>
                <a:lnTo>
                  <a:pt x="51540" y="180875"/>
                </a:lnTo>
                <a:lnTo>
                  <a:pt x="50567" y="177958"/>
                </a:lnTo>
                <a:lnTo>
                  <a:pt x="48623" y="174067"/>
                </a:lnTo>
                <a:lnTo>
                  <a:pt x="46678" y="173095"/>
                </a:lnTo>
                <a:lnTo>
                  <a:pt x="46678" y="174068"/>
                </a:lnTo>
                <a:lnTo>
                  <a:pt x="46678" y="175040"/>
                </a:lnTo>
                <a:lnTo>
                  <a:pt x="47650" y="176013"/>
                </a:lnTo>
                <a:lnTo>
                  <a:pt x="46678" y="176012"/>
                </a:lnTo>
                <a:lnTo>
                  <a:pt x="43760" y="170178"/>
                </a:lnTo>
                <a:lnTo>
                  <a:pt x="42788" y="169206"/>
                </a:lnTo>
                <a:lnTo>
                  <a:pt x="41815" y="167261"/>
                </a:lnTo>
                <a:lnTo>
                  <a:pt x="42788" y="171150"/>
                </a:lnTo>
                <a:lnTo>
                  <a:pt x="41815" y="173095"/>
                </a:lnTo>
                <a:lnTo>
                  <a:pt x="39870" y="169205"/>
                </a:lnTo>
                <a:lnTo>
                  <a:pt x="40843" y="169205"/>
                </a:lnTo>
                <a:lnTo>
                  <a:pt x="38898" y="166288"/>
                </a:lnTo>
                <a:lnTo>
                  <a:pt x="37926" y="165315"/>
                </a:lnTo>
                <a:lnTo>
                  <a:pt x="36953" y="164343"/>
                </a:lnTo>
                <a:lnTo>
                  <a:pt x="35008" y="161426"/>
                </a:lnTo>
                <a:lnTo>
                  <a:pt x="35008" y="158508"/>
                </a:lnTo>
                <a:lnTo>
                  <a:pt x="36953" y="160453"/>
                </a:lnTo>
                <a:lnTo>
                  <a:pt x="37926" y="163371"/>
                </a:lnTo>
                <a:lnTo>
                  <a:pt x="39871" y="165316"/>
                </a:lnTo>
                <a:lnTo>
                  <a:pt x="40843" y="165316"/>
                </a:lnTo>
                <a:lnTo>
                  <a:pt x="37926" y="160453"/>
                </a:lnTo>
                <a:lnTo>
                  <a:pt x="36953" y="159157"/>
                </a:lnTo>
                <a:lnTo>
                  <a:pt x="36953" y="155591"/>
                </a:lnTo>
                <a:lnTo>
                  <a:pt x="35981" y="153647"/>
                </a:lnTo>
                <a:lnTo>
                  <a:pt x="35008" y="151701"/>
                </a:lnTo>
                <a:lnTo>
                  <a:pt x="36953" y="153646"/>
                </a:lnTo>
                <a:lnTo>
                  <a:pt x="35981" y="149756"/>
                </a:lnTo>
                <a:lnTo>
                  <a:pt x="35981" y="147811"/>
                </a:lnTo>
                <a:lnTo>
                  <a:pt x="36953" y="145867"/>
                </a:lnTo>
                <a:lnTo>
                  <a:pt x="35008" y="142949"/>
                </a:lnTo>
                <a:lnTo>
                  <a:pt x="34036" y="142949"/>
                </a:lnTo>
                <a:lnTo>
                  <a:pt x="34036" y="143921"/>
                </a:lnTo>
                <a:lnTo>
                  <a:pt x="33063" y="144894"/>
                </a:lnTo>
                <a:lnTo>
                  <a:pt x="29174" y="136142"/>
                </a:lnTo>
                <a:lnTo>
                  <a:pt x="25284" y="130307"/>
                </a:lnTo>
                <a:lnTo>
                  <a:pt x="25284" y="129335"/>
                </a:lnTo>
                <a:lnTo>
                  <a:pt x="26256" y="128362"/>
                </a:lnTo>
                <a:lnTo>
                  <a:pt x="28201" y="130307"/>
                </a:lnTo>
                <a:lnTo>
                  <a:pt x="23339" y="119611"/>
                </a:lnTo>
                <a:lnTo>
                  <a:pt x="19449" y="108913"/>
                </a:lnTo>
                <a:lnTo>
                  <a:pt x="19449" y="109886"/>
                </a:lnTo>
                <a:lnTo>
                  <a:pt x="18477" y="109886"/>
                </a:lnTo>
                <a:lnTo>
                  <a:pt x="17504" y="106969"/>
                </a:lnTo>
                <a:lnTo>
                  <a:pt x="16532" y="104052"/>
                </a:lnTo>
                <a:lnTo>
                  <a:pt x="16532" y="103079"/>
                </a:lnTo>
                <a:lnTo>
                  <a:pt x="17504" y="103079"/>
                </a:lnTo>
                <a:lnTo>
                  <a:pt x="16532" y="101134"/>
                </a:lnTo>
                <a:lnTo>
                  <a:pt x="17504" y="100161"/>
                </a:lnTo>
                <a:lnTo>
                  <a:pt x="17504" y="98217"/>
                </a:lnTo>
                <a:lnTo>
                  <a:pt x="13614" y="90438"/>
                </a:lnTo>
                <a:lnTo>
                  <a:pt x="10697" y="82658"/>
                </a:lnTo>
                <a:lnTo>
                  <a:pt x="9725" y="75850"/>
                </a:lnTo>
                <a:lnTo>
                  <a:pt x="7780" y="70016"/>
                </a:lnTo>
                <a:lnTo>
                  <a:pt x="4862" y="58346"/>
                </a:lnTo>
                <a:lnTo>
                  <a:pt x="4862" y="56402"/>
                </a:lnTo>
                <a:lnTo>
                  <a:pt x="5835" y="55429"/>
                </a:lnTo>
                <a:lnTo>
                  <a:pt x="6807" y="55429"/>
                </a:lnTo>
                <a:lnTo>
                  <a:pt x="6807" y="53484"/>
                </a:lnTo>
                <a:lnTo>
                  <a:pt x="5835" y="51539"/>
                </a:lnTo>
                <a:lnTo>
                  <a:pt x="5835" y="52511"/>
                </a:lnTo>
                <a:lnTo>
                  <a:pt x="4862" y="52512"/>
                </a:lnTo>
                <a:lnTo>
                  <a:pt x="4863" y="50566"/>
                </a:lnTo>
                <a:lnTo>
                  <a:pt x="4862" y="44732"/>
                </a:lnTo>
                <a:lnTo>
                  <a:pt x="3890" y="39870"/>
                </a:lnTo>
                <a:lnTo>
                  <a:pt x="2918" y="35980"/>
                </a:lnTo>
                <a:lnTo>
                  <a:pt x="3890" y="35980"/>
                </a:lnTo>
                <a:lnTo>
                  <a:pt x="4862" y="36952"/>
                </a:lnTo>
                <a:lnTo>
                  <a:pt x="4863" y="34035"/>
                </a:lnTo>
                <a:lnTo>
                  <a:pt x="3890" y="31118"/>
                </a:lnTo>
                <a:lnTo>
                  <a:pt x="2918" y="24311"/>
                </a:lnTo>
                <a:lnTo>
                  <a:pt x="1945" y="27228"/>
                </a:lnTo>
                <a:lnTo>
                  <a:pt x="973" y="22365"/>
                </a:lnTo>
                <a:lnTo>
                  <a:pt x="972" y="17504"/>
                </a:lnTo>
                <a:lnTo>
                  <a:pt x="0" y="8751"/>
                </a:lnTo>
                <a:lnTo>
                  <a:pt x="972" y="8751"/>
                </a:lnTo>
                <a:lnTo>
                  <a:pt x="973" y="4861"/>
                </a:lnTo>
                <a:close/>
                <a:moveTo>
                  <a:pt x="972" y="0"/>
                </a:moveTo>
                <a:lnTo>
                  <a:pt x="1945" y="2917"/>
                </a:lnTo>
                <a:lnTo>
                  <a:pt x="1884" y="3039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33"/>
          <p:cNvSpPr>
            <a:spLocks/>
          </p:cNvSpPr>
          <p:nvPr/>
        </p:nvSpPr>
        <p:spPr bwMode="auto">
          <a:xfrm rot="9377604">
            <a:off x="3925861" y="3316840"/>
            <a:ext cx="1288495" cy="722529"/>
          </a:xfrm>
          <a:custGeom>
            <a:avLst/>
            <a:gdLst/>
            <a:ahLst/>
            <a:cxnLst/>
            <a:rect l="l" t="t" r="r" b="b"/>
            <a:pathLst>
              <a:path w="1288494" h="722529">
                <a:moveTo>
                  <a:pt x="1884" y="3038"/>
                </a:moveTo>
                <a:lnTo>
                  <a:pt x="972" y="0"/>
                </a:lnTo>
                <a:lnTo>
                  <a:pt x="1944" y="2917"/>
                </a:lnTo>
                <a:close/>
                <a:moveTo>
                  <a:pt x="4861" y="18476"/>
                </a:moveTo>
                <a:lnTo>
                  <a:pt x="4667" y="18087"/>
                </a:lnTo>
                <a:lnTo>
                  <a:pt x="3889" y="14587"/>
                </a:lnTo>
                <a:lnTo>
                  <a:pt x="4861" y="15559"/>
                </a:lnTo>
                <a:close/>
                <a:moveTo>
                  <a:pt x="5834" y="23339"/>
                </a:moveTo>
                <a:lnTo>
                  <a:pt x="5658" y="22543"/>
                </a:lnTo>
                <a:lnTo>
                  <a:pt x="5834" y="22366"/>
                </a:lnTo>
                <a:close/>
                <a:moveTo>
                  <a:pt x="15559" y="110859"/>
                </a:moveTo>
                <a:lnTo>
                  <a:pt x="14586" y="108914"/>
                </a:lnTo>
                <a:lnTo>
                  <a:pt x="15559" y="108914"/>
                </a:lnTo>
                <a:lnTo>
                  <a:pt x="15558" y="106969"/>
                </a:lnTo>
                <a:lnTo>
                  <a:pt x="14586" y="105024"/>
                </a:lnTo>
                <a:lnTo>
                  <a:pt x="14586" y="103079"/>
                </a:lnTo>
                <a:lnTo>
                  <a:pt x="13614" y="101134"/>
                </a:lnTo>
                <a:lnTo>
                  <a:pt x="15558" y="104052"/>
                </a:lnTo>
                <a:lnTo>
                  <a:pt x="16531" y="104052"/>
                </a:lnTo>
                <a:lnTo>
                  <a:pt x="15558" y="105024"/>
                </a:lnTo>
                <a:lnTo>
                  <a:pt x="16531" y="109887"/>
                </a:lnTo>
                <a:lnTo>
                  <a:pt x="16531" y="110859"/>
                </a:lnTo>
                <a:close/>
                <a:moveTo>
                  <a:pt x="35007" y="151701"/>
                </a:moveTo>
                <a:lnTo>
                  <a:pt x="34035" y="149757"/>
                </a:lnTo>
                <a:lnTo>
                  <a:pt x="33063" y="148784"/>
                </a:lnTo>
                <a:lnTo>
                  <a:pt x="32090" y="149757"/>
                </a:lnTo>
                <a:lnTo>
                  <a:pt x="25283" y="137115"/>
                </a:lnTo>
                <a:lnTo>
                  <a:pt x="26256" y="137115"/>
                </a:lnTo>
                <a:lnTo>
                  <a:pt x="25283" y="136142"/>
                </a:lnTo>
                <a:lnTo>
                  <a:pt x="25283" y="133225"/>
                </a:lnTo>
                <a:lnTo>
                  <a:pt x="28201" y="141005"/>
                </a:lnTo>
                <a:lnTo>
                  <a:pt x="30146" y="144895"/>
                </a:lnTo>
                <a:lnTo>
                  <a:pt x="33063" y="147812"/>
                </a:lnTo>
                <a:lnTo>
                  <a:pt x="33063" y="146839"/>
                </a:lnTo>
                <a:lnTo>
                  <a:pt x="34035" y="148785"/>
                </a:lnTo>
                <a:close/>
                <a:moveTo>
                  <a:pt x="35007" y="151702"/>
                </a:moveTo>
                <a:lnTo>
                  <a:pt x="35007" y="151702"/>
                </a:lnTo>
                <a:lnTo>
                  <a:pt x="35007" y="151701"/>
                </a:lnTo>
                <a:close/>
                <a:moveTo>
                  <a:pt x="36953" y="159481"/>
                </a:moveTo>
                <a:lnTo>
                  <a:pt x="35007" y="156564"/>
                </a:lnTo>
                <a:lnTo>
                  <a:pt x="36953" y="159158"/>
                </a:lnTo>
                <a:close/>
                <a:moveTo>
                  <a:pt x="49595" y="184765"/>
                </a:moveTo>
                <a:lnTo>
                  <a:pt x="48622" y="183793"/>
                </a:lnTo>
                <a:lnTo>
                  <a:pt x="46677" y="182820"/>
                </a:lnTo>
                <a:lnTo>
                  <a:pt x="45705" y="179903"/>
                </a:lnTo>
                <a:lnTo>
                  <a:pt x="46677" y="179903"/>
                </a:lnTo>
                <a:lnTo>
                  <a:pt x="46677" y="178930"/>
                </a:lnTo>
                <a:lnTo>
                  <a:pt x="47649" y="177958"/>
                </a:lnTo>
                <a:lnTo>
                  <a:pt x="49594" y="178930"/>
                </a:lnTo>
                <a:lnTo>
                  <a:pt x="49595" y="180875"/>
                </a:lnTo>
                <a:lnTo>
                  <a:pt x="51539" y="183792"/>
                </a:lnTo>
                <a:lnTo>
                  <a:pt x="50567" y="184765"/>
                </a:lnTo>
                <a:close/>
                <a:moveTo>
                  <a:pt x="70988" y="218801"/>
                </a:moveTo>
                <a:lnTo>
                  <a:pt x="70016" y="217828"/>
                </a:lnTo>
                <a:lnTo>
                  <a:pt x="70016" y="217828"/>
                </a:lnTo>
                <a:close/>
                <a:moveTo>
                  <a:pt x="978282" y="620422"/>
                </a:moveTo>
                <a:lnTo>
                  <a:pt x="979254" y="620422"/>
                </a:lnTo>
                <a:lnTo>
                  <a:pt x="979164" y="620513"/>
                </a:lnTo>
                <a:close/>
                <a:moveTo>
                  <a:pt x="94327" y="249919"/>
                </a:moveTo>
                <a:lnTo>
                  <a:pt x="93354" y="247974"/>
                </a:lnTo>
                <a:lnTo>
                  <a:pt x="94327" y="248946"/>
                </a:lnTo>
                <a:close/>
                <a:moveTo>
                  <a:pt x="1137764" y="721557"/>
                </a:moveTo>
                <a:lnTo>
                  <a:pt x="1129985" y="714750"/>
                </a:lnTo>
                <a:lnTo>
                  <a:pt x="1137764" y="708915"/>
                </a:lnTo>
                <a:lnTo>
                  <a:pt x="1146516" y="703081"/>
                </a:lnTo>
                <a:lnTo>
                  <a:pt x="1156241" y="696273"/>
                </a:lnTo>
                <a:lnTo>
                  <a:pt x="1168883" y="690439"/>
                </a:lnTo>
                <a:lnTo>
                  <a:pt x="1209725" y="669045"/>
                </a:lnTo>
                <a:lnTo>
                  <a:pt x="1220422" y="662238"/>
                </a:lnTo>
                <a:lnTo>
                  <a:pt x="1229175" y="655431"/>
                </a:lnTo>
                <a:lnTo>
                  <a:pt x="1237927" y="647651"/>
                </a:lnTo>
                <a:lnTo>
                  <a:pt x="1243761" y="639872"/>
                </a:lnTo>
                <a:lnTo>
                  <a:pt x="1243761" y="639871"/>
                </a:lnTo>
                <a:lnTo>
                  <a:pt x="1245706" y="638899"/>
                </a:lnTo>
                <a:lnTo>
                  <a:pt x="1243275" y="638899"/>
                </a:lnTo>
                <a:lnTo>
                  <a:pt x="1242789" y="637927"/>
                </a:lnTo>
                <a:lnTo>
                  <a:pt x="1240844" y="635982"/>
                </a:lnTo>
                <a:lnTo>
                  <a:pt x="1237926" y="634037"/>
                </a:lnTo>
                <a:lnTo>
                  <a:pt x="1226257" y="630147"/>
                </a:lnTo>
                <a:lnTo>
                  <a:pt x="1207781" y="625285"/>
                </a:lnTo>
                <a:lnTo>
                  <a:pt x="1182497" y="620423"/>
                </a:lnTo>
                <a:lnTo>
                  <a:pt x="1113453" y="607781"/>
                </a:lnTo>
                <a:lnTo>
                  <a:pt x="1074555" y="600001"/>
                </a:lnTo>
                <a:lnTo>
                  <a:pt x="1060941" y="596111"/>
                </a:lnTo>
                <a:lnTo>
                  <a:pt x="1048299" y="592222"/>
                </a:lnTo>
                <a:lnTo>
                  <a:pt x="1036630" y="587359"/>
                </a:lnTo>
                <a:lnTo>
                  <a:pt x="1027878" y="583470"/>
                </a:lnTo>
                <a:lnTo>
                  <a:pt x="1020098" y="579580"/>
                </a:lnTo>
                <a:lnTo>
                  <a:pt x="1014263" y="574718"/>
                </a:lnTo>
                <a:lnTo>
                  <a:pt x="1009401" y="569855"/>
                </a:lnTo>
                <a:lnTo>
                  <a:pt x="1006484" y="564993"/>
                </a:lnTo>
                <a:lnTo>
                  <a:pt x="1002594" y="554296"/>
                </a:lnTo>
                <a:lnTo>
                  <a:pt x="1030795" y="566938"/>
                </a:lnTo>
                <a:lnTo>
                  <a:pt x="1058996" y="577635"/>
                </a:lnTo>
                <a:lnTo>
                  <a:pt x="1087197" y="587360"/>
                </a:lnTo>
                <a:lnTo>
                  <a:pt x="1116370" y="596112"/>
                </a:lnTo>
                <a:lnTo>
                  <a:pt x="1145544" y="602918"/>
                </a:lnTo>
                <a:lnTo>
                  <a:pt x="1174717" y="609726"/>
                </a:lnTo>
                <a:lnTo>
                  <a:pt x="1204863" y="614588"/>
                </a:lnTo>
                <a:lnTo>
                  <a:pt x="1234037" y="618478"/>
                </a:lnTo>
                <a:lnTo>
                  <a:pt x="1248623" y="618478"/>
                </a:lnTo>
                <a:lnTo>
                  <a:pt x="1260293" y="619450"/>
                </a:lnTo>
                <a:lnTo>
                  <a:pt x="1270017" y="620422"/>
                </a:lnTo>
                <a:lnTo>
                  <a:pt x="1277797" y="622368"/>
                </a:lnTo>
                <a:lnTo>
                  <a:pt x="1283632" y="625285"/>
                </a:lnTo>
                <a:lnTo>
                  <a:pt x="1285577" y="628202"/>
                </a:lnTo>
                <a:lnTo>
                  <a:pt x="1287521" y="630147"/>
                </a:lnTo>
                <a:lnTo>
                  <a:pt x="1288494" y="634037"/>
                </a:lnTo>
                <a:lnTo>
                  <a:pt x="1287522" y="637927"/>
                </a:lnTo>
                <a:lnTo>
                  <a:pt x="1285577" y="642789"/>
                </a:lnTo>
                <a:lnTo>
                  <a:pt x="1282659" y="646679"/>
                </a:lnTo>
                <a:lnTo>
                  <a:pt x="1277797" y="650569"/>
                </a:lnTo>
                <a:lnTo>
                  <a:pt x="1271962" y="654458"/>
                </a:lnTo>
                <a:lnTo>
                  <a:pt x="1264183" y="658348"/>
                </a:lnTo>
                <a:lnTo>
                  <a:pt x="1255431" y="662238"/>
                </a:lnTo>
                <a:lnTo>
                  <a:pt x="1235982" y="670017"/>
                </a:lnTo>
                <a:lnTo>
                  <a:pt x="1215560" y="676825"/>
                </a:lnTo>
                <a:lnTo>
                  <a:pt x="1207781" y="680714"/>
                </a:lnTo>
                <a:lnTo>
                  <a:pt x="1199029" y="685576"/>
                </a:lnTo>
                <a:lnTo>
                  <a:pt x="1179580" y="698218"/>
                </a:lnTo>
                <a:lnTo>
                  <a:pt x="1146516" y="722529"/>
                </a:lnTo>
                <a:lnTo>
                  <a:pt x="1140682" y="722529"/>
                </a:lnTo>
                <a:close/>
                <a:moveTo>
                  <a:pt x="909238" y="622367"/>
                </a:moveTo>
                <a:lnTo>
                  <a:pt x="909238" y="622367"/>
                </a:lnTo>
                <a:lnTo>
                  <a:pt x="909463" y="622367"/>
                </a:lnTo>
                <a:close/>
                <a:moveTo>
                  <a:pt x="908266" y="623340"/>
                </a:moveTo>
                <a:lnTo>
                  <a:pt x="908266" y="622367"/>
                </a:lnTo>
                <a:lnTo>
                  <a:pt x="909238" y="622367"/>
                </a:lnTo>
                <a:close/>
                <a:moveTo>
                  <a:pt x="141977" y="301459"/>
                </a:moveTo>
                <a:lnTo>
                  <a:pt x="141977" y="301459"/>
                </a:lnTo>
                <a:lnTo>
                  <a:pt x="141977" y="301459"/>
                </a:lnTo>
                <a:close/>
                <a:moveTo>
                  <a:pt x="142949" y="302431"/>
                </a:moveTo>
                <a:lnTo>
                  <a:pt x="141977" y="301459"/>
                </a:lnTo>
                <a:lnTo>
                  <a:pt x="142949" y="301459"/>
                </a:lnTo>
                <a:close/>
                <a:moveTo>
                  <a:pt x="244084" y="368557"/>
                </a:moveTo>
                <a:lnTo>
                  <a:pt x="241795" y="366956"/>
                </a:lnTo>
                <a:lnTo>
                  <a:pt x="242139" y="366613"/>
                </a:lnTo>
                <a:close/>
                <a:moveTo>
                  <a:pt x="641815" y="565965"/>
                </a:moveTo>
                <a:lnTo>
                  <a:pt x="641815" y="565965"/>
                </a:lnTo>
                <a:lnTo>
                  <a:pt x="644732" y="565965"/>
                </a:lnTo>
                <a:lnTo>
                  <a:pt x="642787" y="565965"/>
                </a:lnTo>
                <a:close/>
                <a:moveTo>
                  <a:pt x="458992" y="489140"/>
                </a:moveTo>
                <a:lnTo>
                  <a:pt x="457050" y="488169"/>
                </a:lnTo>
                <a:lnTo>
                  <a:pt x="458995" y="489141"/>
                </a:lnTo>
                <a:close/>
                <a:moveTo>
                  <a:pt x="333549" y="441491"/>
                </a:moveTo>
                <a:lnTo>
                  <a:pt x="331604" y="439546"/>
                </a:lnTo>
                <a:lnTo>
                  <a:pt x="334521" y="440519"/>
                </a:lnTo>
                <a:lnTo>
                  <a:pt x="334521" y="441491"/>
                </a:lnTo>
                <a:close/>
                <a:moveTo>
                  <a:pt x="339384" y="444409"/>
                </a:moveTo>
                <a:lnTo>
                  <a:pt x="337439" y="442464"/>
                </a:lnTo>
                <a:lnTo>
                  <a:pt x="338411" y="443436"/>
                </a:lnTo>
                <a:lnTo>
                  <a:pt x="340356" y="444408"/>
                </a:lnTo>
                <a:close/>
                <a:moveTo>
                  <a:pt x="448298" y="498866"/>
                </a:moveTo>
                <a:lnTo>
                  <a:pt x="445381" y="495948"/>
                </a:lnTo>
                <a:lnTo>
                  <a:pt x="448298" y="496921"/>
                </a:lnTo>
                <a:lnTo>
                  <a:pt x="449271" y="496921"/>
                </a:lnTo>
                <a:lnTo>
                  <a:pt x="448298" y="495948"/>
                </a:lnTo>
                <a:lnTo>
                  <a:pt x="445381" y="494003"/>
                </a:lnTo>
                <a:lnTo>
                  <a:pt x="442463" y="493031"/>
                </a:lnTo>
                <a:lnTo>
                  <a:pt x="439546" y="492059"/>
                </a:lnTo>
                <a:lnTo>
                  <a:pt x="435656" y="491086"/>
                </a:lnTo>
                <a:lnTo>
                  <a:pt x="436629" y="493031"/>
                </a:lnTo>
                <a:lnTo>
                  <a:pt x="433711" y="491086"/>
                </a:lnTo>
                <a:lnTo>
                  <a:pt x="431766" y="490113"/>
                </a:lnTo>
                <a:lnTo>
                  <a:pt x="428849" y="490114"/>
                </a:lnTo>
                <a:lnTo>
                  <a:pt x="428849" y="489141"/>
                </a:lnTo>
                <a:lnTo>
                  <a:pt x="424959" y="487196"/>
                </a:lnTo>
                <a:lnTo>
                  <a:pt x="423014" y="486224"/>
                </a:lnTo>
                <a:lnTo>
                  <a:pt x="422042" y="487196"/>
                </a:lnTo>
                <a:lnTo>
                  <a:pt x="415235" y="483306"/>
                </a:lnTo>
                <a:lnTo>
                  <a:pt x="407455" y="479417"/>
                </a:lnTo>
                <a:lnTo>
                  <a:pt x="400648" y="475527"/>
                </a:lnTo>
                <a:lnTo>
                  <a:pt x="397730" y="473582"/>
                </a:lnTo>
                <a:lnTo>
                  <a:pt x="395786" y="471637"/>
                </a:lnTo>
                <a:lnTo>
                  <a:pt x="392869" y="470665"/>
                </a:lnTo>
                <a:lnTo>
                  <a:pt x="391896" y="470664"/>
                </a:lnTo>
                <a:lnTo>
                  <a:pt x="392868" y="471637"/>
                </a:lnTo>
                <a:lnTo>
                  <a:pt x="393841" y="471637"/>
                </a:lnTo>
                <a:lnTo>
                  <a:pt x="395786" y="472610"/>
                </a:lnTo>
                <a:lnTo>
                  <a:pt x="393841" y="472610"/>
                </a:lnTo>
                <a:lnTo>
                  <a:pt x="390924" y="470665"/>
                </a:lnTo>
                <a:lnTo>
                  <a:pt x="390924" y="469692"/>
                </a:lnTo>
                <a:lnTo>
                  <a:pt x="391896" y="469692"/>
                </a:lnTo>
                <a:lnTo>
                  <a:pt x="388006" y="467747"/>
                </a:lnTo>
                <a:lnTo>
                  <a:pt x="385089" y="466775"/>
                </a:lnTo>
                <a:lnTo>
                  <a:pt x="381199" y="466775"/>
                </a:lnTo>
                <a:lnTo>
                  <a:pt x="377309" y="463857"/>
                </a:lnTo>
                <a:lnTo>
                  <a:pt x="374392" y="461913"/>
                </a:lnTo>
                <a:lnTo>
                  <a:pt x="369530" y="460940"/>
                </a:lnTo>
                <a:lnTo>
                  <a:pt x="367585" y="458995"/>
                </a:lnTo>
                <a:lnTo>
                  <a:pt x="366613" y="458995"/>
                </a:lnTo>
                <a:lnTo>
                  <a:pt x="367585" y="457050"/>
                </a:lnTo>
                <a:lnTo>
                  <a:pt x="363695" y="455105"/>
                </a:lnTo>
                <a:lnTo>
                  <a:pt x="360777" y="454133"/>
                </a:lnTo>
                <a:lnTo>
                  <a:pt x="357860" y="451216"/>
                </a:lnTo>
                <a:lnTo>
                  <a:pt x="357860" y="452188"/>
                </a:lnTo>
                <a:lnTo>
                  <a:pt x="356887" y="451216"/>
                </a:lnTo>
                <a:lnTo>
                  <a:pt x="353970" y="450243"/>
                </a:lnTo>
                <a:lnTo>
                  <a:pt x="354943" y="450243"/>
                </a:lnTo>
                <a:lnTo>
                  <a:pt x="352998" y="449271"/>
                </a:lnTo>
                <a:lnTo>
                  <a:pt x="350081" y="447326"/>
                </a:lnTo>
                <a:lnTo>
                  <a:pt x="352026" y="449271"/>
                </a:lnTo>
                <a:lnTo>
                  <a:pt x="354943" y="451216"/>
                </a:lnTo>
                <a:lnTo>
                  <a:pt x="349108" y="449271"/>
                </a:lnTo>
                <a:lnTo>
                  <a:pt x="347164" y="447326"/>
                </a:lnTo>
                <a:lnTo>
                  <a:pt x="343274" y="445381"/>
                </a:lnTo>
                <a:lnTo>
                  <a:pt x="340356" y="444408"/>
                </a:lnTo>
                <a:lnTo>
                  <a:pt x="339384" y="442464"/>
                </a:lnTo>
                <a:lnTo>
                  <a:pt x="336467" y="440519"/>
                </a:lnTo>
                <a:lnTo>
                  <a:pt x="334521" y="440519"/>
                </a:lnTo>
                <a:lnTo>
                  <a:pt x="330632" y="437601"/>
                </a:lnTo>
                <a:lnTo>
                  <a:pt x="329659" y="437601"/>
                </a:lnTo>
                <a:lnTo>
                  <a:pt x="327715" y="436629"/>
                </a:lnTo>
                <a:lnTo>
                  <a:pt x="324797" y="435657"/>
                </a:lnTo>
                <a:lnTo>
                  <a:pt x="322852" y="434684"/>
                </a:lnTo>
                <a:lnTo>
                  <a:pt x="320907" y="434684"/>
                </a:lnTo>
                <a:lnTo>
                  <a:pt x="314100" y="429822"/>
                </a:lnTo>
                <a:lnTo>
                  <a:pt x="315072" y="429822"/>
                </a:lnTo>
                <a:lnTo>
                  <a:pt x="311183" y="426904"/>
                </a:lnTo>
                <a:lnTo>
                  <a:pt x="306320" y="424960"/>
                </a:lnTo>
                <a:lnTo>
                  <a:pt x="307293" y="424960"/>
                </a:lnTo>
                <a:lnTo>
                  <a:pt x="303403" y="423015"/>
                </a:lnTo>
                <a:lnTo>
                  <a:pt x="300486" y="421070"/>
                </a:lnTo>
                <a:lnTo>
                  <a:pt x="298541" y="420097"/>
                </a:lnTo>
                <a:lnTo>
                  <a:pt x="298541" y="418152"/>
                </a:lnTo>
                <a:lnTo>
                  <a:pt x="298541" y="417180"/>
                </a:lnTo>
                <a:lnTo>
                  <a:pt x="296596" y="416208"/>
                </a:lnTo>
                <a:lnTo>
                  <a:pt x="293678" y="415235"/>
                </a:lnTo>
                <a:lnTo>
                  <a:pt x="291734" y="414263"/>
                </a:lnTo>
                <a:lnTo>
                  <a:pt x="290761" y="415235"/>
                </a:lnTo>
                <a:lnTo>
                  <a:pt x="290761" y="416208"/>
                </a:lnTo>
                <a:lnTo>
                  <a:pt x="281037" y="409401"/>
                </a:lnTo>
                <a:lnTo>
                  <a:pt x="276175" y="406483"/>
                </a:lnTo>
                <a:lnTo>
                  <a:pt x="271312" y="402593"/>
                </a:lnTo>
                <a:lnTo>
                  <a:pt x="270340" y="402593"/>
                </a:lnTo>
                <a:lnTo>
                  <a:pt x="269368" y="401621"/>
                </a:lnTo>
                <a:lnTo>
                  <a:pt x="254781" y="392869"/>
                </a:lnTo>
                <a:lnTo>
                  <a:pt x="247973" y="388007"/>
                </a:lnTo>
                <a:lnTo>
                  <a:pt x="243112" y="383144"/>
                </a:lnTo>
                <a:lnTo>
                  <a:pt x="244084" y="384117"/>
                </a:lnTo>
                <a:lnTo>
                  <a:pt x="244083" y="383144"/>
                </a:lnTo>
                <a:lnTo>
                  <a:pt x="244083" y="382172"/>
                </a:lnTo>
                <a:lnTo>
                  <a:pt x="242139" y="381200"/>
                </a:lnTo>
                <a:lnTo>
                  <a:pt x="241166" y="380227"/>
                </a:lnTo>
                <a:lnTo>
                  <a:pt x="240194" y="380227"/>
                </a:lnTo>
                <a:lnTo>
                  <a:pt x="240194" y="381199"/>
                </a:lnTo>
                <a:lnTo>
                  <a:pt x="241166" y="383144"/>
                </a:lnTo>
                <a:lnTo>
                  <a:pt x="232414" y="376337"/>
                </a:lnTo>
                <a:lnTo>
                  <a:pt x="225607" y="370502"/>
                </a:lnTo>
                <a:lnTo>
                  <a:pt x="225607" y="371475"/>
                </a:lnTo>
                <a:lnTo>
                  <a:pt x="223663" y="370503"/>
                </a:lnTo>
                <a:lnTo>
                  <a:pt x="223663" y="369530"/>
                </a:lnTo>
                <a:lnTo>
                  <a:pt x="222690" y="368558"/>
                </a:lnTo>
                <a:lnTo>
                  <a:pt x="217827" y="364668"/>
                </a:lnTo>
                <a:lnTo>
                  <a:pt x="216856" y="365640"/>
                </a:lnTo>
                <a:lnTo>
                  <a:pt x="215883" y="363696"/>
                </a:lnTo>
                <a:lnTo>
                  <a:pt x="213938" y="362723"/>
                </a:lnTo>
                <a:lnTo>
                  <a:pt x="212965" y="362723"/>
                </a:lnTo>
                <a:lnTo>
                  <a:pt x="211021" y="360778"/>
                </a:lnTo>
                <a:lnTo>
                  <a:pt x="211021" y="359806"/>
                </a:lnTo>
                <a:lnTo>
                  <a:pt x="205186" y="356888"/>
                </a:lnTo>
                <a:lnTo>
                  <a:pt x="199351" y="352026"/>
                </a:lnTo>
                <a:lnTo>
                  <a:pt x="198379" y="349109"/>
                </a:lnTo>
                <a:lnTo>
                  <a:pt x="195461" y="348136"/>
                </a:lnTo>
                <a:lnTo>
                  <a:pt x="195461" y="349109"/>
                </a:lnTo>
                <a:lnTo>
                  <a:pt x="189627" y="342302"/>
                </a:lnTo>
                <a:lnTo>
                  <a:pt x="186709" y="338412"/>
                </a:lnTo>
                <a:lnTo>
                  <a:pt x="177957" y="333550"/>
                </a:lnTo>
                <a:lnTo>
                  <a:pt x="169205" y="326742"/>
                </a:lnTo>
                <a:lnTo>
                  <a:pt x="151701" y="311183"/>
                </a:lnTo>
                <a:lnTo>
                  <a:pt x="152674" y="311183"/>
                </a:lnTo>
                <a:lnTo>
                  <a:pt x="150729" y="309238"/>
                </a:lnTo>
                <a:lnTo>
                  <a:pt x="149757" y="309238"/>
                </a:lnTo>
                <a:lnTo>
                  <a:pt x="148784" y="308266"/>
                </a:lnTo>
                <a:lnTo>
                  <a:pt x="148784" y="307293"/>
                </a:lnTo>
                <a:lnTo>
                  <a:pt x="148784" y="306321"/>
                </a:lnTo>
                <a:lnTo>
                  <a:pt x="150729" y="306321"/>
                </a:lnTo>
                <a:lnTo>
                  <a:pt x="147812" y="304376"/>
                </a:lnTo>
                <a:lnTo>
                  <a:pt x="145867" y="302431"/>
                </a:lnTo>
                <a:lnTo>
                  <a:pt x="141977" y="300486"/>
                </a:lnTo>
                <a:lnTo>
                  <a:pt x="141977" y="301459"/>
                </a:lnTo>
                <a:lnTo>
                  <a:pt x="140032" y="299514"/>
                </a:lnTo>
                <a:lnTo>
                  <a:pt x="138087" y="297569"/>
                </a:lnTo>
                <a:lnTo>
                  <a:pt x="136142" y="296596"/>
                </a:lnTo>
                <a:lnTo>
                  <a:pt x="136142" y="295624"/>
                </a:lnTo>
                <a:lnTo>
                  <a:pt x="137114" y="295624"/>
                </a:lnTo>
                <a:lnTo>
                  <a:pt x="138087" y="295624"/>
                </a:lnTo>
                <a:lnTo>
                  <a:pt x="135170" y="293679"/>
                </a:lnTo>
                <a:lnTo>
                  <a:pt x="135170" y="292707"/>
                </a:lnTo>
                <a:lnTo>
                  <a:pt x="136142" y="292707"/>
                </a:lnTo>
                <a:lnTo>
                  <a:pt x="139060" y="293679"/>
                </a:lnTo>
                <a:lnTo>
                  <a:pt x="141977" y="294652"/>
                </a:lnTo>
                <a:lnTo>
                  <a:pt x="141977" y="293679"/>
                </a:lnTo>
                <a:lnTo>
                  <a:pt x="140032" y="291734"/>
                </a:lnTo>
                <a:lnTo>
                  <a:pt x="140032" y="290762"/>
                </a:lnTo>
                <a:lnTo>
                  <a:pt x="141004" y="290762"/>
                </a:lnTo>
                <a:lnTo>
                  <a:pt x="141977" y="291734"/>
                </a:lnTo>
                <a:lnTo>
                  <a:pt x="143922" y="292707"/>
                </a:lnTo>
                <a:lnTo>
                  <a:pt x="141977" y="290762"/>
                </a:lnTo>
                <a:lnTo>
                  <a:pt x="138087" y="288817"/>
                </a:lnTo>
                <a:lnTo>
                  <a:pt x="137114" y="288817"/>
                </a:lnTo>
                <a:lnTo>
                  <a:pt x="137114" y="290762"/>
                </a:lnTo>
                <a:lnTo>
                  <a:pt x="134197" y="287844"/>
                </a:lnTo>
                <a:lnTo>
                  <a:pt x="132253" y="287845"/>
                </a:lnTo>
                <a:lnTo>
                  <a:pt x="131280" y="287358"/>
                </a:lnTo>
                <a:lnTo>
                  <a:pt x="130307" y="286872"/>
                </a:lnTo>
                <a:lnTo>
                  <a:pt x="127390" y="284927"/>
                </a:lnTo>
                <a:lnTo>
                  <a:pt x="127390" y="283955"/>
                </a:lnTo>
                <a:lnTo>
                  <a:pt x="128363" y="284927"/>
                </a:lnTo>
                <a:lnTo>
                  <a:pt x="129335" y="285899"/>
                </a:lnTo>
                <a:lnTo>
                  <a:pt x="131280" y="286872"/>
                </a:lnTo>
                <a:lnTo>
                  <a:pt x="130307" y="284927"/>
                </a:lnTo>
                <a:lnTo>
                  <a:pt x="128363" y="282982"/>
                </a:lnTo>
                <a:lnTo>
                  <a:pt x="124473" y="280065"/>
                </a:lnTo>
                <a:lnTo>
                  <a:pt x="125445" y="281037"/>
                </a:lnTo>
                <a:lnTo>
                  <a:pt x="124473" y="282010"/>
                </a:lnTo>
                <a:lnTo>
                  <a:pt x="121555" y="280065"/>
                </a:lnTo>
                <a:lnTo>
                  <a:pt x="121555" y="279092"/>
                </a:lnTo>
                <a:lnTo>
                  <a:pt x="122528" y="279092"/>
                </a:lnTo>
                <a:lnTo>
                  <a:pt x="120583" y="277148"/>
                </a:lnTo>
                <a:lnTo>
                  <a:pt x="117666" y="276175"/>
                </a:lnTo>
                <a:lnTo>
                  <a:pt x="118638" y="277147"/>
                </a:lnTo>
                <a:lnTo>
                  <a:pt x="116693" y="276175"/>
                </a:lnTo>
                <a:lnTo>
                  <a:pt x="114748" y="275203"/>
                </a:lnTo>
                <a:lnTo>
                  <a:pt x="113776" y="273258"/>
                </a:lnTo>
                <a:lnTo>
                  <a:pt x="111831" y="271313"/>
                </a:lnTo>
                <a:lnTo>
                  <a:pt x="112804" y="270340"/>
                </a:lnTo>
                <a:lnTo>
                  <a:pt x="114748" y="271313"/>
                </a:lnTo>
                <a:lnTo>
                  <a:pt x="115721" y="271313"/>
                </a:lnTo>
                <a:lnTo>
                  <a:pt x="114748" y="268395"/>
                </a:lnTo>
                <a:lnTo>
                  <a:pt x="113776" y="268396"/>
                </a:lnTo>
                <a:lnTo>
                  <a:pt x="110858" y="267423"/>
                </a:lnTo>
                <a:lnTo>
                  <a:pt x="109886" y="266450"/>
                </a:lnTo>
                <a:lnTo>
                  <a:pt x="108914" y="266450"/>
                </a:lnTo>
                <a:lnTo>
                  <a:pt x="108914" y="267423"/>
                </a:lnTo>
                <a:lnTo>
                  <a:pt x="108914" y="265478"/>
                </a:lnTo>
                <a:lnTo>
                  <a:pt x="109886" y="265478"/>
                </a:lnTo>
                <a:lnTo>
                  <a:pt x="107941" y="263533"/>
                </a:lnTo>
                <a:lnTo>
                  <a:pt x="105997" y="261588"/>
                </a:lnTo>
                <a:lnTo>
                  <a:pt x="104051" y="260616"/>
                </a:lnTo>
                <a:lnTo>
                  <a:pt x="104051" y="258671"/>
                </a:lnTo>
                <a:lnTo>
                  <a:pt x="102107" y="258671"/>
                </a:lnTo>
                <a:lnTo>
                  <a:pt x="101134" y="254781"/>
                </a:lnTo>
                <a:lnTo>
                  <a:pt x="96272" y="250891"/>
                </a:lnTo>
                <a:lnTo>
                  <a:pt x="95299" y="248946"/>
                </a:lnTo>
                <a:lnTo>
                  <a:pt x="94327" y="247974"/>
                </a:lnTo>
                <a:lnTo>
                  <a:pt x="95299" y="247002"/>
                </a:lnTo>
                <a:lnTo>
                  <a:pt x="92382" y="244084"/>
                </a:lnTo>
                <a:lnTo>
                  <a:pt x="91409" y="243112"/>
                </a:lnTo>
                <a:lnTo>
                  <a:pt x="90437" y="244084"/>
                </a:lnTo>
                <a:lnTo>
                  <a:pt x="92382" y="246029"/>
                </a:lnTo>
                <a:lnTo>
                  <a:pt x="93354" y="247974"/>
                </a:lnTo>
                <a:lnTo>
                  <a:pt x="92382" y="247002"/>
                </a:lnTo>
                <a:lnTo>
                  <a:pt x="88492" y="244084"/>
                </a:lnTo>
                <a:lnTo>
                  <a:pt x="89465" y="243112"/>
                </a:lnTo>
                <a:lnTo>
                  <a:pt x="87520" y="241167"/>
                </a:lnTo>
                <a:lnTo>
                  <a:pt x="85575" y="239222"/>
                </a:lnTo>
                <a:lnTo>
                  <a:pt x="85575" y="238250"/>
                </a:lnTo>
                <a:lnTo>
                  <a:pt x="83630" y="237277"/>
                </a:lnTo>
                <a:lnTo>
                  <a:pt x="82657" y="235332"/>
                </a:lnTo>
                <a:lnTo>
                  <a:pt x="82657" y="234360"/>
                </a:lnTo>
                <a:lnTo>
                  <a:pt x="82657" y="233387"/>
                </a:lnTo>
                <a:lnTo>
                  <a:pt x="80713" y="231442"/>
                </a:lnTo>
                <a:lnTo>
                  <a:pt x="84602" y="234360"/>
                </a:lnTo>
                <a:lnTo>
                  <a:pt x="82657" y="232415"/>
                </a:lnTo>
                <a:lnTo>
                  <a:pt x="81685" y="229498"/>
                </a:lnTo>
                <a:lnTo>
                  <a:pt x="76823" y="227553"/>
                </a:lnTo>
                <a:lnTo>
                  <a:pt x="75850" y="226580"/>
                </a:lnTo>
                <a:lnTo>
                  <a:pt x="74878" y="225608"/>
                </a:lnTo>
                <a:lnTo>
                  <a:pt x="74878" y="224635"/>
                </a:lnTo>
                <a:lnTo>
                  <a:pt x="73906" y="223663"/>
                </a:lnTo>
                <a:lnTo>
                  <a:pt x="76823" y="226580"/>
                </a:lnTo>
                <a:lnTo>
                  <a:pt x="76823" y="224635"/>
                </a:lnTo>
                <a:lnTo>
                  <a:pt x="73905" y="219773"/>
                </a:lnTo>
                <a:lnTo>
                  <a:pt x="70988" y="217828"/>
                </a:lnTo>
                <a:lnTo>
                  <a:pt x="70016" y="217828"/>
                </a:lnTo>
                <a:lnTo>
                  <a:pt x="69043" y="216856"/>
                </a:lnTo>
                <a:lnTo>
                  <a:pt x="69043" y="215883"/>
                </a:lnTo>
                <a:lnTo>
                  <a:pt x="70016" y="215883"/>
                </a:lnTo>
                <a:lnTo>
                  <a:pt x="69043" y="213938"/>
                </a:lnTo>
                <a:lnTo>
                  <a:pt x="68071" y="213938"/>
                </a:lnTo>
                <a:lnTo>
                  <a:pt x="68071" y="214911"/>
                </a:lnTo>
                <a:lnTo>
                  <a:pt x="67098" y="213938"/>
                </a:lnTo>
                <a:lnTo>
                  <a:pt x="63208" y="203242"/>
                </a:lnTo>
                <a:lnTo>
                  <a:pt x="67098" y="206159"/>
                </a:lnTo>
                <a:lnTo>
                  <a:pt x="65154" y="204214"/>
                </a:lnTo>
                <a:lnTo>
                  <a:pt x="67098" y="204214"/>
                </a:lnTo>
                <a:lnTo>
                  <a:pt x="67098" y="203242"/>
                </a:lnTo>
                <a:lnTo>
                  <a:pt x="67098" y="202269"/>
                </a:lnTo>
                <a:lnTo>
                  <a:pt x="68070" y="202269"/>
                </a:lnTo>
                <a:lnTo>
                  <a:pt x="66126" y="200324"/>
                </a:lnTo>
                <a:lnTo>
                  <a:pt x="64181" y="197407"/>
                </a:lnTo>
                <a:lnTo>
                  <a:pt x="64181" y="199352"/>
                </a:lnTo>
                <a:lnTo>
                  <a:pt x="63209" y="199352"/>
                </a:lnTo>
                <a:lnTo>
                  <a:pt x="61264" y="198379"/>
                </a:lnTo>
                <a:lnTo>
                  <a:pt x="58347" y="196434"/>
                </a:lnTo>
                <a:lnTo>
                  <a:pt x="57374" y="195462"/>
                </a:lnTo>
                <a:lnTo>
                  <a:pt x="56401" y="196434"/>
                </a:lnTo>
                <a:lnTo>
                  <a:pt x="54457" y="192545"/>
                </a:lnTo>
                <a:lnTo>
                  <a:pt x="54457" y="189627"/>
                </a:lnTo>
                <a:lnTo>
                  <a:pt x="54457" y="187682"/>
                </a:lnTo>
                <a:lnTo>
                  <a:pt x="51539" y="183792"/>
                </a:lnTo>
                <a:lnTo>
                  <a:pt x="51539" y="181848"/>
                </a:lnTo>
                <a:lnTo>
                  <a:pt x="51539" y="180875"/>
                </a:lnTo>
                <a:lnTo>
                  <a:pt x="50567" y="177958"/>
                </a:lnTo>
                <a:lnTo>
                  <a:pt x="48622" y="174068"/>
                </a:lnTo>
                <a:lnTo>
                  <a:pt x="46677" y="173096"/>
                </a:lnTo>
                <a:lnTo>
                  <a:pt x="46677" y="174068"/>
                </a:lnTo>
                <a:lnTo>
                  <a:pt x="46677" y="175041"/>
                </a:lnTo>
                <a:lnTo>
                  <a:pt x="47649" y="176013"/>
                </a:lnTo>
                <a:lnTo>
                  <a:pt x="46677" y="176013"/>
                </a:lnTo>
                <a:lnTo>
                  <a:pt x="43760" y="170178"/>
                </a:lnTo>
                <a:lnTo>
                  <a:pt x="42787" y="169206"/>
                </a:lnTo>
                <a:lnTo>
                  <a:pt x="41815" y="167261"/>
                </a:lnTo>
                <a:lnTo>
                  <a:pt x="42787" y="171151"/>
                </a:lnTo>
                <a:lnTo>
                  <a:pt x="41815" y="173096"/>
                </a:lnTo>
                <a:lnTo>
                  <a:pt x="39870" y="169206"/>
                </a:lnTo>
                <a:lnTo>
                  <a:pt x="40842" y="169206"/>
                </a:lnTo>
                <a:lnTo>
                  <a:pt x="38897" y="166288"/>
                </a:lnTo>
                <a:lnTo>
                  <a:pt x="37925" y="165316"/>
                </a:lnTo>
                <a:lnTo>
                  <a:pt x="36952" y="164344"/>
                </a:lnTo>
                <a:lnTo>
                  <a:pt x="35007" y="161426"/>
                </a:lnTo>
                <a:lnTo>
                  <a:pt x="35007" y="158509"/>
                </a:lnTo>
                <a:lnTo>
                  <a:pt x="36953" y="160454"/>
                </a:lnTo>
                <a:lnTo>
                  <a:pt x="37925" y="163371"/>
                </a:lnTo>
                <a:lnTo>
                  <a:pt x="39870" y="165316"/>
                </a:lnTo>
                <a:lnTo>
                  <a:pt x="40842" y="165316"/>
                </a:lnTo>
                <a:lnTo>
                  <a:pt x="37925" y="160454"/>
                </a:lnTo>
                <a:lnTo>
                  <a:pt x="36953" y="159158"/>
                </a:lnTo>
                <a:lnTo>
                  <a:pt x="36953" y="155592"/>
                </a:lnTo>
                <a:lnTo>
                  <a:pt x="35980" y="153647"/>
                </a:lnTo>
                <a:lnTo>
                  <a:pt x="35007" y="151702"/>
                </a:lnTo>
                <a:lnTo>
                  <a:pt x="36952" y="153647"/>
                </a:lnTo>
                <a:lnTo>
                  <a:pt x="35980" y="149757"/>
                </a:lnTo>
                <a:lnTo>
                  <a:pt x="35980" y="147812"/>
                </a:lnTo>
                <a:lnTo>
                  <a:pt x="36952" y="145867"/>
                </a:lnTo>
                <a:lnTo>
                  <a:pt x="35007" y="142950"/>
                </a:lnTo>
                <a:lnTo>
                  <a:pt x="34035" y="142950"/>
                </a:lnTo>
                <a:lnTo>
                  <a:pt x="34035" y="143922"/>
                </a:lnTo>
                <a:lnTo>
                  <a:pt x="33063" y="144894"/>
                </a:lnTo>
                <a:lnTo>
                  <a:pt x="29173" y="136143"/>
                </a:lnTo>
                <a:lnTo>
                  <a:pt x="25283" y="130308"/>
                </a:lnTo>
                <a:lnTo>
                  <a:pt x="25283" y="129336"/>
                </a:lnTo>
                <a:lnTo>
                  <a:pt x="26255" y="128363"/>
                </a:lnTo>
                <a:lnTo>
                  <a:pt x="28200" y="130308"/>
                </a:lnTo>
                <a:lnTo>
                  <a:pt x="23338" y="119611"/>
                </a:lnTo>
                <a:lnTo>
                  <a:pt x="19448" y="108914"/>
                </a:lnTo>
                <a:lnTo>
                  <a:pt x="19448" y="109886"/>
                </a:lnTo>
                <a:lnTo>
                  <a:pt x="18476" y="109886"/>
                </a:lnTo>
                <a:lnTo>
                  <a:pt x="17503" y="106969"/>
                </a:lnTo>
                <a:lnTo>
                  <a:pt x="16531" y="104052"/>
                </a:lnTo>
                <a:lnTo>
                  <a:pt x="16531" y="103079"/>
                </a:lnTo>
                <a:lnTo>
                  <a:pt x="17503" y="103079"/>
                </a:lnTo>
                <a:lnTo>
                  <a:pt x="16531" y="101135"/>
                </a:lnTo>
                <a:lnTo>
                  <a:pt x="17503" y="100162"/>
                </a:lnTo>
                <a:lnTo>
                  <a:pt x="17503" y="98217"/>
                </a:lnTo>
                <a:lnTo>
                  <a:pt x="13613" y="90437"/>
                </a:lnTo>
                <a:lnTo>
                  <a:pt x="10696" y="82658"/>
                </a:lnTo>
                <a:lnTo>
                  <a:pt x="9724" y="75851"/>
                </a:lnTo>
                <a:lnTo>
                  <a:pt x="7779" y="70016"/>
                </a:lnTo>
                <a:lnTo>
                  <a:pt x="4862" y="58347"/>
                </a:lnTo>
                <a:lnTo>
                  <a:pt x="4862" y="56402"/>
                </a:lnTo>
                <a:lnTo>
                  <a:pt x="5834" y="55429"/>
                </a:lnTo>
                <a:lnTo>
                  <a:pt x="6807" y="55429"/>
                </a:lnTo>
                <a:lnTo>
                  <a:pt x="6806" y="53484"/>
                </a:lnTo>
                <a:lnTo>
                  <a:pt x="5834" y="51539"/>
                </a:lnTo>
                <a:lnTo>
                  <a:pt x="5834" y="52512"/>
                </a:lnTo>
                <a:lnTo>
                  <a:pt x="4861" y="52512"/>
                </a:lnTo>
                <a:lnTo>
                  <a:pt x="4861" y="50567"/>
                </a:lnTo>
                <a:lnTo>
                  <a:pt x="4862" y="44732"/>
                </a:lnTo>
                <a:lnTo>
                  <a:pt x="3889" y="39870"/>
                </a:lnTo>
                <a:lnTo>
                  <a:pt x="2917" y="35980"/>
                </a:lnTo>
                <a:lnTo>
                  <a:pt x="3889" y="35980"/>
                </a:lnTo>
                <a:lnTo>
                  <a:pt x="4862" y="36953"/>
                </a:lnTo>
                <a:lnTo>
                  <a:pt x="4862" y="34035"/>
                </a:lnTo>
                <a:lnTo>
                  <a:pt x="3889" y="31118"/>
                </a:lnTo>
                <a:lnTo>
                  <a:pt x="2917" y="24311"/>
                </a:lnTo>
                <a:lnTo>
                  <a:pt x="1944" y="27228"/>
                </a:lnTo>
                <a:lnTo>
                  <a:pt x="972" y="22366"/>
                </a:lnTo>
                <a:lnTo>
                  <a:pt x="972" y="17504"/>
                </a:lnTo>
                <a:lnTo>
                  <a:pt x="0" y="8752"/>
                </a:lnTo>
                <a:lnTo>
                  <a:pt x="971" y="8752"/>
                </a:lnTo>
                <a:lnTo>
                  <a:pt x="972" y="4862"/>
                </a:lnTo>
                <a:lnTo>
                  <a:pt x="1884" y="3038"/>
                </a:lnTo>
                <a:lnTo>
                  <a:pt x="3890" y="9724"/>
                </a:lnTo>
                <a:lnTo>
                  <a:pt x="3890" y="10697"/>
                </a:lnTo>
                <a:lnTo>
                  <a:pt x="2917" y="9724"/>
                </a:lnTo>
                <a:lnTo>
                  <a:pt x="2917" y="8752"/>
                </a:lnTo>
                <a:lnTo>
                  <a:pt x="1944" y="8752"/>
                </a:lnTo>
                <a:lnTo>
                  <a:pt x="1944" y="13614"/>
                </a:lnTo>
                <a:lnTo>
                  <a:pt x="2917" y="13614"/>
                </a:lnTo>
                <a:lnTo>
                  <a:pt x="2917" y="14587"/>
                </a:lnTo>
                <a:lnTo>
                  <a:pt x="4667" y="18087"/>
                </a:lnTo>
                <a:lnTo>
                  <a:pt x="5658" y="22543"/>
                </a:lnTo>
                <a:lnTo>
                  <a:pt x="4862" y="23339"/>
                </a:lnTo>
                <a:lnTo>
                  <a:pt x="4862" y="24311"/>
                </a:lnTo>
                <a:lnTo>
                  <a:pt x="5834" y="25283"/>
                </a:lnTo>
                <a:lnTo>
                  <a:pt x="6806" y="27228"/>
                </a:lnTo>
                <a:lnTo>
                  <a:pt x="7779" y="34035"/>
                </a:lnTo>
                <a:lnTo>
                  <a:pt x="7779" y="36953"/>
                </a:lnTo>
                <a:lnTo>
                  <a:pt x="8752" y="40842"/>
                </a:lnTo>
                <a:lnTo>
                  <a:pt x="9724" y="44733"/>
                </a:lnTo>
                <a:lnTo>
                  <a:pt x="9724" y="48622"/>
                </a:lnTo>
                <a:lnTo>
                  <a:pt x="7779" y="44732"/>
                </a:lnTo>
                <a:lnTo>
                  <a:pt x="5834" y="40843"/>
                </a:lnTo>
                <a:lnTo>
                  <a:pt x="6806" y="48622"/>
                </a:lnTo>
                <a:lnTo>
                  <a:pt x="8751" y="50567"/>
                </a:lnTo>
                <a:lnTo>
                  <a:pt x="10696" y="55429"/>
                </a:lnTo>
                <a:lnTo>
                  <a:pt x="10696" y="56402"/>
                </a:lnTo>
                <a:lnTo>
                  <a:pt x="12641" y="60292"/>
                </a:lnTo>
                <a:lnTo>
                  <a:pt x="13614" y="62236"/>
                </a:lnTo>
                <a:lnTo>
                  <a:pt x="14586" y="65154"/>
                </a:lnTo>
                <a:lnTo>
                  <a:pt x="17503" y="79741"/>
                </a:lnTo>
                <a:lnTo>
                  <a:pt x="20421" y="91410"/>
                </a:lnTo>
                <a:lnTo>
                  <a:pt x="19449" y="92382"/>
                </a:lnTo>
                <a:lnTo>
                  <a:pt x="22366" y="96272"/>
                </a:lnTo>
                <a:lnTo>
                  <a:pt x="23338" y="100162"/>
                </a:lnTo>
                <a:lnTo>
                  <a:pt x="27228" y="109886"/>
                </a:lnTo>
                <a:lnTo>
                  <a:pt x="29173" y="116694"/>
                </a:lnTo>
                <a:lnTo>
                  <a:pt x="32091" y="123501"/>
                </a:lnTo>
                <a:lnTo>
                  <a:pt x="35008" y="129335"/>
                </a:lnTo>
                <a:lnTo>
                  <a:pt x="35980" y="133225"/>
                </a:lnTo>
                <a:lnTo>
                  <a:pt x="41814" y="144895"/>
                </a:lnTo>
                <a:lnTo>
                  <a:pt x="47649" y="154619"/>
                </a:lnTo>
                <a:lnTo>
                  <a:pt x="58346" y="176013"/>
                </a:lnTo>
                <a:lnTo>
                  <a:pt x="56402" y="174068"/>
                </a:lnTo>
                <a:lnTo>
                  <a:pt x="57374" y="176013"/>
                </a:lnTo>
                <a:lnTo>
                  <a:pt x="57374" y="176985"/>
                </a:lnTo>
                <a:lnTo>
                  <a:pt x="57374" y="177958"/>
                </a:lnTo>
                <a:lnTo>
                  <a:pt x="58346" y="178930"/>
                </a:lnTo>
                <a:lnTo>
                  <a:pt x="58346" y="177958"/>
                </a:lnTo>
                <a:lnTo>
                  <a:pt x="59319" y="179903"/>
                </a:lnTo>
                <a:lnTo>
                  <a:pt x="63208" y="183792"/>
                </a:lnTo>
                <a:lnTo>
                  <a:pt x="66126" y="188655"/>
                </a:lnTo>
                <a:lnTo>
                  <a:pt x="70015" y="194489"/>
                </a:lnTo>
                <a:lnTo>
                  <a:pt x="76823" y="203241"/>
                </a:lnTo>
                <a:lnTo>
                  <a:pt x="76823" y="204214"/>
                </a:lnTo>
                <a:lnTo>
                  <a:pt x="79740" y="208104"/>
                </a:lnTo>
                <a:lnTo>
                  <a:pt x="83630" y="212966"/>
                </a:lnTo>
                <a:lnTo>
                  <a:pt x="90437" y="223663"/>
                </a:lnTo>
                <a:lnTo>
                  <a:pt x="90437" y="225608"/>
                </a:lnTo>
                <a:lnTo>
                  <a:pt x="92382" y="228525"/>
                </a:lnTo>
                <a:lnTo>
                  <a:pt x="97244" y="232415"/>
                </a:lnTo>
                <a:lnTo>
                  <a:pt x="102106" y="238250"/>
                </a:lnTo>
                <a:lnTo>
                  <a:pt x="113776" y="251864"/>
                </a:lnTo>
                <a:lnTo>
                  <a:pt x="133225" y="272285"/>
                </a:lnTo>
                <a:lnTo>
                  <a:pt x="142949" y="282982"/>
                </a:lnTo>
                <a:lnTo>
                  <a:pt x="153646" y="292707"/>
                </a:lnTo>
                <a:lnTo>
                  <a:pt x="153646" y="294651"/>
                </a:lnTo>
                <a:lnTo>
                  <a:pt x="165316" y="303404"/>
                </a:lnTo>
                <a:lnTo>
                  <a:pt x="176012" y="314100"/>
                </a:lnTo>
                <a:lnTo>
                  <a:pt x="187682" y="323825"/>
                </a:lnTo>
                <a:lnTo>
                  <a:pt x="197406" y="332577"/>
                </a:lnTo>
                <a:lnTo>
                  <a:pt x="195461" y="332577"/>
                </a:lnTo>
                <a:lnTo>
                  <a:pt x="201296" y="337439"/>
                </a:lnTo>
                <a:lnTo>
                  <a:pt x="203241" y="338412"/>
                </a:lnTo>
                <a:lnTo>
                  <a:pt x="204214" y="338412"/>
                </a:lnTo>
                <a:lnTo>
                  <a:pt x="204214" y="337439"/>
                </a:lnTo>
                <a:lnTo>
                  <a:pt x="211021" y="343274"/>
                </a:lnTo>
                <a:lnTo>
                  <a:pt x="213938" y="346191"/>
                </a:lnTo>
                <a:lnTo>
                  <a:pt x="215883" y="348136"/>
                </a:lnTo>
                <a:lnTo>
                  <a:pt x="220745" y="352026"/>
                </a:lnTo>
                <a:lnTo>
                  <a:pt x="225607" y="353971"/>
                </a:lnTo>
                <a:lnTo>
                  <a:pt x="234360" y="361751"/>
                </a:lnTo>
                <a:lnTo>
                  <a:pt x="241795" y="366956"/>
                </a:lnTo>
                <a:lnTo>
                  <a:pt x="241167" y="367585"/>
                </a:lnTo>
                <a:lnTo>
                  <a:pt x="243111" y="368557"/>
                </a:lnTo>
                <a:lnTo>
                  <a:pt x="248946" y="373420"/>
                </a:lnTo>
                <a:lnTo>
                  <a:pt x="250891" y="374392"/>
                </a:lnTo>
                <a:lnTo>
                  <a:pt x="251863" y="374392"/>
                </a:lnTo>
                <a:lnTo>
                  <a:pt x="251863" y="373420"/>
                </a:lnTo>
                <a:lnTo>
                  <a:pt x="257698" y="378282"/>
                </a:lnTo>
                <a:lnTo>
                  <a:pt x="265478" y="383145"/>
                </a:lnTo>
                <a:lnTo>
                  <a:pt x="273257" y="388007"/>
                </a:lnTo>
                <a:lnTo>
                  <a:pt x="279092" y="392869"/>
                </a:lnTo>
                <a:lnTo>
                  <a:pt x="280065" y="392869"/>
                </a:lnTo>
                <a:lnTo>
                  <a:pt x="282009" y="393841"/>
                </a:lnTo>
                <a:lnTo>
                  <a:pt x="293679" y="401621"/>
                </a:lnTo>
                <a:lnTo>
                  <a:pt x="299513" y="404538"/>
                </a:lnTo>
                <a:lnTo>
                  <a:pt x="304375" y="407455"/>
                </a:lnTo>
                <a:lnTo>
                  <a:pt x="304375" y="408428"/>
                </a:lnTo>
                <a:lnTo>
                  <a:pt x="303403" y="408428"/>
                </a:lnTo>
                <a:lnTo>
                  <a:pt x="305348" y="409401"/>
                </a:lnTo>
                <a:lnTo>
                  <a:pt x="306321" y="409401"/>
                </a:lnTo>
                <a:lnTo>
                  <a:pt x="308265" y="409400"/>
                </a:lnTo>
                <a:lnTo>
                  <a:pt x="317990" y="415235"/>
                </a:lnTo>
                <a:lnTo>
                  <a:pt x="326742" y="421070"/>
                </a:lnTo>
                <a:lnTo>
                  <a:pt x="335494" y="427877"/>
                </a:lnTo>
                <a:lnTo>
                  <a:pt x="345218" y="432739"/>
                </a:lnTo>
                <a:lnTo>
                  <a:pt x="408427" y="464830"/>
                </a:lnTo>
                <a:lnTo>
                  <a:pt x="408428" y="465802"/>
                </a:lnTo>
                <a:lnTo>
                  <a:pt x="414262" y="467747"/>
                </a:lnTo>
                <a:lnTo>
                  <a:pt x="420097" y="470665"/>
                </a:lnTo>
                <a:lnTo>
                  <a:pt x="424959" y="473582"/>
                </a:lnTo>
                <a:lnTo>
                  <a:pt x="430794" y="475527"/>
                </a:lnTo>
                <a:lnTo>
                  <a:pt x="433711" y="477472"/>
                </a:lnTo>
                <a:lnTo>
                  <a:pt x="435656" y="477472"/>
                </a:lnTo>
                <a:lnTo>
                  <a:pt x="435656" y="478444"/>
                </a:lnTo>
                <a:lnTo>
                  <a:pt x="440519" y="480389"/>
                </a:lnTo>
                <a:lnTo>
                  <a:pt x="446353" y="483306"/>
                </a:lnTo>
                <a:lnTo>
                  <a:pt x="452188" y="486224"/>
                </a:lnTo>
                <a:lnTo>
                  <a:pt x="458992" y="489140"/>
                </a:lnTo>
                <a:lnTo>
                  <a:pt x="462885" y="491086"/>
                </a:lnTo>
                <a:lnTo>
                  <a:pt x="468719" y="493031"/>
                </a:lnTo>
                <a:lnTo>
                  <a:pt x="481362" y="498866"/>
                </a:lnTo>
                <a:lnTo>
                  <a:pt x="477472" y="497893"/>
                </a:lnTo>
                <a:lnTo>
                  <a:pt x="480389" y="499838"/>
                </a:lnTo>
                <a:lnTo>
                  <a:pt x="483306" y="499838"/>
                </a:lnTo>
                <a:lnTo>
                  <a:pt x="486223" y="500810"/>
                </a:lnTo>
                <a:lnTo>
                  <a:pt x="487196" y="502755"/>
                </a:lnTo>
                <a:lnTo>
                  <a:pt x="489141" y="502755"/>
                </a:lnTo>
                <a:lnTo>
                  <a:pt x="488168" y="501783"/>
                </a:lnTo>
                <a:lnTo>
                  <a:pt x="502755" y="508590"/>
                </a:lnTo>
                <a:lnTo>
                  <a:pt x="517342" y="513452"/>
                </a:lnTo>
                <a:lnTo>
                  <a:pt x="548460" y="524149"/>
                </a:lnTo>
                <a:lnTo>
                  <a:pt x="554295" y="527067"/>
                </a:lnTo>
                <a:lnTo>
                  <a:pt x="555267" y="528039"/>
                </a:lnTo>
                <a:lnTo>
                  <a:pt x="555267" y="529012"/>
                </a:lnTo>
                <a:lnTo>
                  <a:pt x="560129" y="529984"/>
                </a:lnTo>
                <a:lnTo>
                  <a:pt x="561102" y="529984"/>
                </a:lnTo>
                <a:lnTo>
                  <a:pt x="564019" y="530956"/>
                </a:lnTo>
                <a:lnTo>
                  <a:pt x="565964" y="532901"/>
                </a:lnTo>
                <a:lnTo>
                  <a:pt x="567909" y="533874"/>
                </a:lnTo>
                <a:lnTo>
                  <a:pt x="570826" y="534846"/>
                </a:lnTo>
                <a:lnTo>
                  <a:pt x="570826" y="533874"/>
                </a:lnTo>
                <a:lnTo>
                  <a:pt x="571799" y="533874"/>
                </a:lnTo>
                <a:lnTo>
                  <a:pt x="573744" y="533874"/>
                </a:lnTo>
                <a:lnTo>
                  <a:pt x="582496" y="538736"/>
                </a:lnTo>
                <a:lnTo>
                  <a:pt x="586386" y="539709"/>
                </a:lnTo>
                <a:lnTo>
                  <a:pt x="591248" y="541653"/>
                </a:lnTo>
                <a:lnTo>
                  <a:pt x="590276" y="541653"/>
                </a:lnTo>
                <a:lnTo>
                  <a:pt x="597082" y="542626"/>
                </a:lnTo>
                <a:lnTo>
                  <a:pt x="603889" y="544571"/>
                </a:lnTo>
                <a:lnTo>
                  <a:pt x="609724" y="546516"/>
                </a:lnTo>
                <a:lnTo>
                  <a:pt x="615559" y="546516"/>
                </a:lnTo>
                <a:lnTo>
                  <a:pt x="650567" y="556241"/>
                </a:lnTo>
                <a:lnTo>
                  <a:pt x="684603" y="565965"/>
                </a:lnTo>
                <a:lnTo>
                  <a:pt x="752674" y="581525"/>
                </a:lnTo>
                <a:lnTo>
                  <a:pt x="786710" y="589304"/>
                </a:lnTo>
                <a:lnTo>
                  <a:pt x="819773" y="596111"/>
                </a:lnTo>
                <a:lnTo>
                  <a:pt x="888817" y="608753"/>
                </a:lnTo>
                <a:lnTo>
                  <a:pt x="899514" y="611670"/>
                </a:lnTo>
                <a:lnTo>
                  <a:pt x="912155" y="613615"/>
                </a:lnTo>
                <a:lnTo>
                  <a:pt x="911183" y="613615"/>
                </a:lnTo>
                <a:lnTo>
                  <a:pt x="912156" y="613615"/>
                </a:lnTo>
                <a:lnTo>
                  <a:pt x="912155" y="613615"/>
                </a:lnTo>
                <a:lnTo>
                  <a:pt x="913128" y="613615"/>
                </a:lnTo>
                <a:lnTo>
                  <a:pt x="916046" y="613615"/>
                </a:lnTo>
                <a:lnTo>
                  <a:pt x="918963" y="613615"/>
                </a:lnTo>
                <a:lnTo>
                  <a:pt x="921880" y="613615"/>
                </a:lnTo>
                <a:lnTo>
                  <a:pt x="946191" y="617505"/>
                </a:lnTo>
                <a:lnTo>
                  <a:pt x="972448" y="620422"/>
                </a:lnTo>
                <a:lnTo>
                  <a:pt x="969530" y="620422"/>
                </a:lnTo>
                <a:lnTo>
                  <a:pt x="969530" y="621395"/>
                </a:lnTo>
                <a:lnTo>
                  <a:pt x="971475" y="621395"/>
                </a:lnTo>
                <a:lnTo>
                  <a:pt x="975365" y="620422"/>
                </a:lnTo>
                <a:lnTo>
                  <a:pt x="975365" y="621395"/>
                </a:lnTo>
                <a:lnTo>
                  <a:pt x="978282" y="621395"/>
                </a:lnTo>
                <a:lnTo>
                  <a:pt x="979164" y="620513"/>
                </a:lnTo>
                <a:lnTo>
                  <a:pt x="1044409" y="627229"/>
                </a:lnTo>
                <a:lnTo>
                  <a:pt x="1077472" y="631119"/>
                </a:lnTo>
                <a:lnTo>
                  <a:pt x="1110535" y="633064"/>
                </a:lnTo>
                <a:lnTo>
                  <a:pt x="1119287" y="634037"/>
                </a:lnTo>
                <a:lnTo>
                  <a:pt x="1129012" y="634037"/>
                </a:lnTo>
                <a:lnTo>
                  <a:pt x="1147488" y="635009"/>
                </a:lnTo>
                <a:lnTo>
                  <a:pt x="1171799" y="636954"/>
                </a:lnTo>
                <a:lnTo>
                  <a:pt x="1196111" y="638899"/>
                </a:lnTo>
                <a:lnTo>
                  <a:pt x="1220422" y="638899"/>
                </a:lnTo>
                <a:lnTo>
                  <a:pt x="1243275" y="638899"/>
                </a:lnTo>
                <a:lnTo>
                  <a:pt x="1243761" y="639871"/>
                </a:lnTo>
                <a:lnTo>
                  <a:pt x="1241816" y="640844"/>
                </a:lnTo>
                <a:lnTo>
                  <a:pt x="1235981" y="642788"/>
                </a:lnTo>
                <a:lnTo>
                  <a:pt x="1227229" y="643761"/>
                </a:lnTo>
                <a:lnTo>
                  <a:pt x="1212642" y="644733"/>
                </a:lnTo>
                <a:lnTo>
                  <a:pt x="1197083" y="644733"/>
                </a:lnTo>
                <a:lnTo>
                  <a:pt x="1180551" y="644733"/>
                </a:lnTo>
                <a:lnTo>
                  <a:pt x="1164992" y="644733"/>
                </a:lnTo>
                <a:lnTo>
                  <a:pt x="1164020" y="644733"/>
                </a:lnTo>
                <a:lnTo>
                  <a:pt x="1164020" y="643761"/>
                </a:lnTo>
                <a:lnTo>
                  <a:pt x="1163047" y="642789"/>
                </a:lnTo>
                <a:lnTo>
                  <a:pt x="1161102" y="642789"/>
                </a:lnTo>
                <a:lnTo>
                  <a:pt x="1144571" y="643761"/>
                </a:lnTo>
                <a:lnTo>
                  <a:pt x="1126095" y="642789"/>
                </a:lnTo>
                <a:lnTo>
                  <a:pt x="1106645" y="640844"/>
                </a:lnTo>
                <a:lnTo>
                  <a:pt x="1088169" y="637926"/>
                </a:lnTo>
                <a:lnTo>
                  <a:pt x="1089141" y="637926"/>
                </a:lnTo>
                <a:lnTo>
                  <a:pt x="1082334" y="637926"/>
                </a:lnTo>
                <a:lnTo>
                  <a:pt x="1074555" y="637926"/>
                </a:lnTo>
                <a:lnTo>
                  <a:pt x="1075527" y="637926"/>
                </a:lnTo>
                <a:lnTo>
                  <a:pt x="1075527" y="636954"/>
                </a:lnTo>
                <a:lnTo>
                  <a:pt x="1073582" y="636954"/>
                </a:lnTo>
                <a:lnTo>
                  <a:pt x="1069693" y="636954"/>
                </a:lnTo>
                <a:lnTo>
                  <a:pt x="1064830" y="637927"/>
                </a:lnTo>
                <a:lnTo>
                  <a:pt x="1062885" y="636954"/>
                </a:lnTo>
                <a:lnTo>
                  <a:pt x="1060941" y="635981"/>
                </a:lnTo>
                <a:lnTo>
                  <a:pt x="1058023" y="636954"/>
                </a:lnTo>
                <a:lnTo>
                  <a:pt x="1051216" y="636954"/>
                </a:lnTo>
                <a:lnTo>
                  <a:pt x="1044409" y="636954"/>
                </a:lnTo>
                <a:lnTo>
                  <a:pt x="1036629" y="635982"/>
                </a:lnTo>
                <a:lnTo>
                  <a:pt x="1028849" y="635009"/>
                </a:lnTo>
                <a:lnTo>
                  <a:pt x="1029822" y="635009"/>
                </a:lnTo>
                <a:lnTo>
                  <a:pt x="1017180" y="634037"/>
                </a:lnTo>
                <a:lnTo>
                  <a:pt x="1002593" y="633064"/>
                </a:lnTo>
                <a:lnTo>
                  <a:pt x="974392" y="631119"/>
                </a:lnTo>
                <a:lnTo>
                  <a:pt x="975365" y="630147"/>
                </a:lnTo>
                <a:lnTo>
                  <a:pt x="975365" y="629174"/>
                </a:lnTo>
                <a:lnTo>
                  <a:pt x="973420" y="630147"/>
                </a:lnTo>
                <a:lnTo>
                  <a:pt x="970503" y="630147"/>
                </a:lnTo>
                <a:lnTo>
                  <a:pt x="963695" y="630147"/>
                </a:lnTo>
                <a:lnTo>
                  <a:pt x="960778" y="629174"/>
                </a:lnTo>
                <a:lnTo>
                  <a:pt x="957861" y="629174"/>
                </a:lnTo>
                <a:lnTo>
                  <a:pt x="953971" y="629174"/>
                </a:lnTo>
                <a:lnTo>
                  <a:pt x="949109" y="628202"/>
                </a:lnTo>
                <a:lnTo>
                  <a:pt x="950081" y="628202"/>
                </a:lnTo>
                <a:lnTo>
                  <a:pt x="947164" y="628202"/>
                </a:lnTo>
                <a:lnTo>
                  <a:pt x="944247" y="628202"/>
                </a:lnTo>
                <a:lnTo>
                  <a:pt x="942301" y="627229"/>
                </a:lnTo>
                <a:lnTo>
                  <a:pt x="940357" y="628202"/>
                </a:lnTo>
                <a:lnTo>
                  <a:pt x="937439" y="626257"/>
                </a:lnTo>
                <a:lnTo>
                  <a:pt x="935495" y="627230"/>
                </a:lnTo>
                <a:lnTo>
                  <a:pt x="933549" y="626257"/>
                </a:lnTo>
                <a:lnTo>
                  <a:pt x="930632" y="625284"/>
                </a:lnTo>
                <a:lnTo>
                  <a:pt x="927715" y="625285"/>
                </a:lnTo>
                <a:lnTo>
                  <a:pt x="923825" y="625284"/>
                </a:lnTo>
                <a:lnTo>
                  <a:pt x="919936" y="624312"/>
                </a:lnTo>
                <a:lnTo>
                  <a:pt x="911183" y="622367"/>
                </a:lnTo>
                <a:lnTo>
                  <a:pt x="909463" y="622367"/>
                </a:lnTo>
                <a:lnTo>
                  <a:pt x="910211" y="622367"/>
                </a:lnTo>
                <a:lnTo>
                  <a:pt x="912155" y="622367"/>
                </a:lnTo>
                <a:lnTo>
                  <a:pt x="911183" y="621395"/>
                </a:lnTo>
                <a:lnTo>
                  <a:pt x="893679" y="619450"/>
                </a:lnTo>
                <a:lnTo>
                  <a:pt x="875203" y="617505"/>
                </a:lnTo>
                <a:lnTo>
                  <a:pt x="840194" y="610698"/>
                </a:lnTo>
                <a:lnTo>
                  <a:pt x="836305" y="609725"/>
                </a:lnTo>
                <a:lnTo>
                  <a:pt x="835332" y="608753"/>
                </a:lnTo>
                <a:lnTo>
                  <a:pt x="829498" y="607780"/>
                </a:lnTo>
                <a:lnTo>
                  <a:pt x="823663" y="607780"/>
                </a:lnTo>
                <a:lnTo>
                  <a:pt x="821718" y="605835"/>
                </a:lnTo>
                <a:lnTo>
                  <a:pt x="818800" y="605835"/>
                </a:lnTo>
                <a:lnTo>
                  <a:pt x="816856" y="605835"/>
                </a:lnTo>
                <a:lnTo>
                  <a:pt x="814911" y="605835"/>
                </a:lnTo>
                <a:lnTo>
                  <a:pt x="811993" y="605836"/>
                </a:lnTo>
                <a:lnTo>
                  <a:pt x="813939" y="604863"/>
                </a:lnTo>
                <a:lnTo>
                  <a:pt x="813939" y="603891"/>
                </a:lnTo>
                <a:lnTo>
                  <a:pt x="807131" y="603891"/>
                </a:lnTo>
                <a:lnTo>
                  <a:pt x="799352" y="602918"/>
                </a:lnTo>
                <a:lnTo>
                  <a:pt x="801297" y="602918"/>
                </a:lnTo>
                <a:lnTo>
                  <a:pt x="801297" y="601946"/>
                </a:lnTo>
                <a:lnTo>
                  <a:pt x="797407" y="601945"/>
                </a:lnTo>
                <a:lnTo>
                  <a:pt x="794489" y="600973"/>
                </a:lnTo>
                <a:lnTo>
                  <a:pt x="787682" y="600001"/>
                </a:lnTo>
                <a:lnTo>
                  <a:pt x="789627" y="599028"/>
                </a:lnTo>
                <a:lnTo>
                  <a:pt x="785738" y="598056"/>
                </a:lnTo>
                <a:lnTo>
                  <a:pt x="784765" y="599028"/>
                </a:lnTo>
                <a:lnTo>
                  <a:pt x="783792" y="599028"/>
                </a:lnTo>
                <a:lnTo>
                  <a:pt x="780875" y="599028"/>
                </a:lnTo>
                <a:lnTo>
                  <a:pt x="781848" y="599028"/>
                </a:lnTo>
                <a:lnTo>
                  <a:pt x="781848" y="598056"/>
                </a:lnTo>
                <a:lnTo>
                  <a:pt x="776985" y="598056"/>
                </a:lnTo>
                <a:lnTo>
                  <a:pt x="771151" y="597084"/>
                </a:lnTo>
                <a:lnTo>
                  <a:pt x="760454" y="595138"/>
                </a:lnTo>
                <a:lnTo>
                  <a:pt x="750730" y="592221"/>
                </a:lnTo>
                <a:lnTo>
                  <a:pt x="741005" y="590276"/>
                </a:lnTo>
                <a:lnTo>
                  <a:pt x="740032" y="589304"/>
                </a:lnTo>
                <a:lnTo>
                  <a:pt x="739060" y="589304"/>
                </a:lnTo>
                <a:lnTo>
                  <a:pt x="738087" y="588332"/>
                </a:lnTo>
                <a:lnTo>
                  <a:pt x="735170" y="587359"/>
                </a:lnTo>
                <a:lnTo>
                  <a:pt x="734198" y="587359"/>
                </a:lnTo>
                <a:lnTo>
                  <a:pt x="733225" y="587359"/>
                </a:lnTo>
                <a:lnTo>
                  <a:pt x="729336" y="587359"/>
                </a:lnTo>
                <a:lnTo>
                  <a:pt x="726418" y="587359"/>
                </a:lnTo>
                <a:lnTo>
                  <a:pt x="727390" y="588331"/>
                </a:lnTo>
                <a:lnTo>
                  <a:pt x="716694" y="585414"/>
                </a:lnTo>
                <a:lnTo>
                  <a:pt x="707942" y="583469"/>
                </a:lnTo>
                <a:lnTo>
                  <a:pt x="708914" y="582497"/>
                </a:lnTo>
                <a:lnTo>
                  <a:pt x="708914" y="581524"/>
                </a:lnTo>
                <a:lnTo>
                  <a:pt x="710859" y="581524"/>
                </a:lnTo>
                <a:lnTo>
                  <a:pt x="707942" y="579580"/>
                </a:lnTo>
                <a:lnTo>
                  <a:pt x="709887" y="579580"/>
                </a:lnTo>
                <a:lnTo>
                  <a:pt x="704052" y="578607"/>
                </a:lnTo>
                <a:lnTo>
                  <a:pt x="699190" y="577635"/>
                </a:lnTo>
                <a:lnTo>
                  <a:pt x="691410" y="577634"/>
                </a:lnTo>
                <a:lnTo>
                  <a:pt x="687520" y="576662"/>
                </a:lnTo>
                <a:lnTo>
                  <a:pt x="682658" y="575690"/>
                </a:lnTo>
                <a:lnTo>
                  <a:pt x="683631" y="575690"/>
                </a:lnTo>
                <a:lnTo>
                  <a:pt x="683630" y="574717"/>
                </a:lnTo>
                <a:lnTo>
                  <a:pt x="682658" y="574717"/>
                </a:lnTo>
                <a:lnTo>
                  <a:pt x="683630" y="573745"/>
                </a:lnTo>
                <a:lnTo>
                  <a:pt x="672933" y="574717"/>
                </a:lnTo>
                <a:lnTo>
                  <a:pt x="670989" y="573745"/>
                </a:lnTo>
                <a:lnTo>
                  <a:pt x="670989" y="572772"/>
                </a:lnTo>
                <a:lnTo>
                  <a:pt x="669044" y="572772"/>
                </a:lnTo>
                <a:lnTo>
                  <a:pt x="668071" y="572772"/>
                </a:lnTo>
                <a:lnTo>
                  <a:pt x="666126" y="572772"/>
                </a:lnTo>
                <a:lnTo>
                  <a:pt x="660292" y="571800"/>
                </a:lnTo>
                <a:lnTo>
                  <a:pt x="657374" y="569855"/>
                </a:lnTo>
                <a:lnTo>
                  <a:pt x="655429" y="568882"/>
                </a:lnTo>
                <a:lnTo>
                  <a:pt x="657374" y="568883"/>
                </a:lnTo>
                <a:lnTo>
                  <a:pt x="657374" y="567910"/>
                </a:lnTo>
                <a:lnTo>
                  <a:pt x="647650" y="565965"/>
                </a:lnTo>
                <a:lnTo>
                  <a:pt x="642787" y="564993"/>
                </a:lnTo>
                <a:lnTo>
                  <a:pt x="641815" y="564993"/>
                </a:lnTo>
                <a:lnTo>
                  <a:pt x="641815" y="565965"/>
                </a:lnTo>
                <a:lnTo>
                  <a:pt x="638898" y="565965"/>
                </a:lnTo>
                <a:lnTo>
                  <a:pt x="633063" y="564021"/>
                </a:lnTo>
                <a:lnTo>
                  <a:pt x="634036" y="564021"/>
                </a:lnTo>
                <a:lnTo>
                  <a:pt x="635008" y="563048"/>
                </a:lnTo>
                <a:lnTo>
                  <a:pt x="625284" y="562076"/>
                </a:lnTo>
                <a:lnTo>
                  <a:pt x="615559" y="560130"/>
                </a:lnTo>
                <a:lnTo>
                  <a:pt x="617504" y="560130"/>
                </a:lnTo>
                <a:lnTo>
                  <a:pt x="619449" y="560130"/>
                </a:lnTo>
                <a:lnTo>
                  <a:pt x="613614" y="558186"/>
                </a:lnTo>
                <a:lnTo>
                  <a:pt x="606807" y="556241"/>
                </a:lnTo>
                <a:lnTo>
                  <a:pt x="600972" y="554295"/>
                </a:lnTo>
                <a:lnTo>
                  <a:pt x="595138" y="552350"/>
                </a:lnTo>
                <a:lnTo>
                  <a:pt x="596110" y="553323"/>
                </a:lnTo>
                <a:lnTo>
                  <a:pt x="595138" y="553323"/>
                </a:lnTo>
                <a:lnTo>
                  <a:pt x="592220" y="551378"/>
                </a:lnTo>
                <a:lnTo>
                  <a:pt x="589303" y="550406"/>
                </a:lnTo>
                <a:lnTo>
                  <a:pt x="587358" y="549433"/>
                </a:lnTo>
                <a:lnTo>
                  <a:pt x="583468" y="548461"/>
                </a:lnTo>
                <a:lnTo>
                  <a:pt x="582496" y="548461"/>
                </a:lnTo>
                <a:lnTo>
                  <a:pt x="585413" y="549433"/>
                </a:lnTo>
                <a:lnTo>
                  <a:pt x="572771" y="545543"/>
                </a:lnTo>
                <a:lnTo>
                  <a:pt x="564992" y="543598"/>
                </a:lnTo>
                <a:lnTo>
                  <a:pt x="557212" y="540681"/>
                </a:lnTo>
                <a:lnTo>
                  <a:pt x="554295" y="540681"/>
                </a:lnTo>
                <a:lnTo>
                  <a:pt x="549433" y="539708"/>
                </a:lnTo>
                <a:lnTo>
                  <a:pt x="550405" y="538736"/>
                </a:lnTo>
                <a:lnTo>
                  <a:pt x="546515" y="536791"/>
                </a:lnTo>
                <a:lnTo>
                  <a:pt x="544570" y="535819"/>
                </a:lnTo>
                <a:lnTo>
                  <a:pt x="547488" y="536791"/>
                </a:lnTo>
                <a:lnTo>
                  <a:pt x="548460" y="537763"/>
                </a:lnTo>
                <a:lnTo>
                  <a:pt x="550405" y="537764"/>
                </a:lnTo>
                <a:lnTo>
                  <a:pt x="554295" y="538736"/>
                </a:lnTo>
                <a:lnTo>
                  <a:pt x="553322" y="537764"/>
                </a:lnTo>
                <a:lnTo>
                  <a:pt x="550405" y="537764"/>
                </a:lnTo>
                <a:lnTo>
                  <a:pt x="544570" y="535819"/>
                </a:lnTo>
                <a:lnTo>
                  <a:pt x="544570" y="535819"/>
                </a:lnTo>
                <a:lnTo>
                  <a:pt x="544570" y="535819"/>
                </a:lnTo>
                <a:lnTo>
                  <a:pt x="541653" y="534846"/>
                </a:lnTo>
                <a:lnTo>
                  <a:pt x="538736" y="533874"/>
                </a:lnTo>
                <a:lnTo>
                  <a:pt x="536791" y="532901"/>
                </a:lnTo>
                <a:lnTo>
                  <a:pt x="537763" y="532901"/>
                </a:lnTo>
                <a:lnTo>
                  <a:pt x="538735" y="531929"/>
                </a:lnTo>
                <a:lnTo>
                  <a:pt x="536791" y="531929"/>
                </a:lnTo>
                <a:lnTo>
                  <a:pt x="532901" y="530956"/>
                </a:lnTo>
                <a:lnTo>
                  <a:pt x="529984" y="529984"/>
                </a:lnTo>
                <a:lnTo>
                  <a:pt x="527067" y="529011"/>
                </a:lnTo>
                <a:lnTo>
                  <a:pt x="526094" y="529011"/>
                </a:lnTo>
                <a:lnTo>
                  <a:pt x="525121" y="529012"/>
                </a:lnTo>
                <a:lnTo>
                  <a:pt x="524149" y="529012"/>
                </a:lnTo>
                <a:lnTo>
                  <a:pt x="523177" y="528039"/>
                </a:lnTo>
                <a:lnTo>
                  <a:pt x="520259" y="527067"/>
                </a:lnTo>
                <a:lnTo>
                  <a:pt x="517342" y="526094"/>
                </a:lnTo>
                <a:lnTo>
                  <a:pt x="517342" y="525122"/>
                </a:lnTo>
                <a:lnTo>
                  <a:pt x="518314" y="524149"/>
                </a:lnTo>
                <a:lnTo>
                  <a:pt x="514425" y="524149"/>
                </a:lnTo>
                <a:lnTo>
                  <a:pt x="511507" y="524150"/>
                </a:lnTo>
                <a:lnTo>
                  <a:pt x="511507" y="523177"/>
                </a:lnTo>
                <a:lnTo>
                  <a:pt x="509562" y="523177"/>
                </a:lnTo>
                <a:lnTo>
                  <a:pt x="507617" y="522204"/>
                </a:lnTo>
                <a:lnTo>
                  <a:pt x="504700" y="521232"/>
                </a:lnTo>
                <a:lnTo>
                  <a:pt x="501782" y="521232"/>
                </a:lnTo>
                <a:lnTo>
                  <a:pt x="494003" y="517342"/>
                </a:lnTo>
                <a:lnTo>
                  <a:pt x="490114" y="515397"/>
                </a:lnTo>
                <a:lnTo>
                  <a:pt x="487195" y="513452"/>
                </a:lnTo>
                <a:lnTo>
                  <a:pt x="481361" y="512480"/>
                </a:lnTo>
                <a:lnTo>
                  <a:pt x="475527" y="509563"/>
                </a:lnTo>
                <a:lnTo>
                  <a:pt x="477471" y="509563"/>
                </a:lnTo>
                <a:lnTo>
                  <a:pt x="474554" y="508590"/>
                </a:lnTo>
                <a:lnTo>
                  <a:pt x="471637" y="507617"/>
                </a:lnTo>
                <a:lnTo>
                  <a:pt x="468719" y="505673"/>
                </a:lnTo>
                <a:lnTo>
                  <a:pt x="463857" y="502755"/>
                </a:lnTo>
                <a:lnTo>
                  <a:pt x="461912" y="501783"/>
                </a:lnTo>
                <a:lnTo>
                  <a:pt x="460939" y="502756"/>
                </a:lnTo>
                <a:lnTo>
                  <a:pt x="459967" y="503728"/>
                </a:lnTo>
                <a:lnTo>
                  <a:pt x="457050" y="501783"/>
                </a:lnTo>
                <a:lnTo>
                  <a:pt x="453160" y="499838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841248" y="2743199"/>
            <a:ext cx="3017520" cy="32461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4"/>
          </p:nvPr>
        </p:nvSpPr>
        <p:spPr>
          <a:xfrm>
            <a:off x="5294376" y="2743200"/>
            <a:ext cx="3017520" cy="32461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47B78-E6EF-4397-A9B0-AE2364E84164}" type="datetimeFigureOut">
              <a:rPr lang="en-US" smtClean="0"/>
              <a:t>9/10/2012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71E71-5510-4BF1-955D-DD4846E3943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47B78-E6EF-4397-A9B0-AE2364E84164}" type="datetimeFigureOut">
              <a:rPr lang="en-US" smtClean="0"/>
              <a:t>9/10/2012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71E71-5510-4BF1-955D-DD4846E3943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1487081"/>
            <a:ext cx="3008313" cy="1921339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93350" y="835428"/>
            <a:ext cx="4699370" cy="5151526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1280" y="3408420"/>
            <a:ext cx="3008313" cy="19190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47B78-E6EF-4397-A9B0-AE2364E84164}" type="datetimeFigureOut">
              <a:rPr lang="en-US" smtClean="0"/>
              <a:t>9/10/2012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71E71-5510-4BF1-955D-DD4846E3943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ap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200" y="191206"/>
            <a:ext cx="2781300" cy="8191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4669654"/>
            <a:ext cx="8041440" cy="719865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 rot="-60000">
            <a:off x="2130552" y="594360"/>
            <a:ext cx="4873752" cy="3657600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5416153"/>
            <a:ext cx="6705600" cy="603126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47B78-E6EF-4397-A9B0-AE2364E84164}" type="datetimeFigureOut">
              <a:rPr lang="en-US" smtClean="0"/>
              <a:t>9/10/2012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71E71-5510-4BF1-955D-DD4846E3943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nterior-Overlay.png"/>
          <p:cNvPicPr>
            <a:picLocks noChangeAspect="1"/>
          </p:cNvPicPr>
          <p:nvPr/>
        </p:nvPicPr>
        <p:blipFill>
          <a:blip r:embed="rId13">
            <a:lum bright="-1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51280" y="436563"/>
            <a:ext cx="8041440" cy="14426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2038388"/>
            <a:ext cx="7467600" cy="39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51280" y="6148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fld id="{3AC47B78-E6EF-4397-A9B0-AE2364E84164}" type="datetimeFigureOut">
              <a:rPr lang="en-US" smtClean="0"/>
              <a:t>9/10/2012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4887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9120" y="6148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fld id="{ED571E71-5510-4BF1-955D-DD4846E3943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8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22860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57784" indent="-22860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41732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 baseline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4592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2024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19456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46888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Destination West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Summer 2013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19501">
            <a:off x="133551" y="770743"/>
            <a:ext cx="4886523" cy="163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 descr="C:\Users\nluer\AppData\Local\Microsoft\Windows\Temporary Internet Files\Content.IE5\E1WKMIZQ\MP900403207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445" b="99512" l="4832" r="99268">
                        <a14:foregroundMark x1="7321" y1="88281" x2="29283" y2="94336"/>
                        <a14:backgroundMark x1="37482" y1="90137" x2="57540" y2="901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101" y="3657600"/>
            <a:ext cx="1522711" cy="2282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7067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0" y="436563"/>
            <a:ext cx="4020720" cy="1442674"/>
          </a:xfrm>
        </p:spPr>
        <p:txBody>
          <a:bodyPr/>
          <a:lstStyle/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800" kern="12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La </a:t>
            </a:r>
            <a:r>
              <a:rPr lang="en-US" sz="4800" kern="1200" dirty="0" err="1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cathédrale</a:t>
            </a:r>
            <a:r>
              <a:rPr lang="en-US" sz="4800" kern="12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 de Chartres</a:t>
            </a:r>
            <a:endParaRPr lang="en-US" sz="4800" dirty="0" smtClean="0">
              <a:effectLst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50" name="Picture 2" descr="http://media-3.web.britannica.com/eb-media/79/93579-004-45C763B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1987550"/>
            <a:ext cx="3790950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File:Loire Eure Chartres5 tango717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571500"/>
            <a:ext cx="428625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3444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Tours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http://upload.wikimedia.org/wikipedia/commons/thumb/6/68/Loire_Indre_Tours1_tango7174.jpg/270px-Loire_Indre_Tours1_tango717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676400"/>
            <a:ext cx="3585247" cy="2695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File:Tudor buildings in Tours, Franc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2789162"/>
            <a:ext cx="4838700" cy="3840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8223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 Chateaux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Chambord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err="1" smtClean="0"/>
              <a:t>Chenonceau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Amboise</a:t>
            </a:r>
          </a:p>
        </p:txBody>
      </p:sp>
      <p:pic>
        <p:nvPicPr>
          <p:cNvPr id="3074" name="Picture 2" descr="http://upload.wikimedia.org/wikipedia/commons/thumb/8/80/France_Loir-et-Cher_Chambord_Chateau_03.jpg/400px-France_Loir-et-Cher_Chambord_Chateau_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4100" y="1828800"/>
            <a:ext cx="2552700" cy="1908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theredlist.fr/media/database/architecture/history/architecture-europeene/renaissance/chateau-de-chenonceau/005_chateau-de-chenonceau_theredlis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4114800"/>
            <a:ext cx="2552700" cy="1914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www.a-castle-for-rent.com/castles/images/amboise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399" y="4395787"/>
            <a:ext cx="2552701" cy="1914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7842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800" kern="12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Le Clos </a:t>
            </a:r>
            <a:r>
              <a:rPr lang="en-US" sz="4800" kern="1200" dirty="0" err="1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Lucé</a:t>
            </a:r>
            <a:endParaRPr lang="en-US" sz="4800" dirty="0" smtClean="0">
              <a:effectLst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098" name="Picture 2" descr="http://www.a-castle-for-rent.com/vinci-clos-luce/images/clos-luce-mano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495424"/>
            <a:ext cx="4305300" cy="3228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losluc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2000250"/>
            <a:ext cx="38100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frogandprincess.files.wordpress.com/2010/07/clos_luc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800" y="3810000"/>
            <a:ext cx="4382932" cy="2914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0668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</a:t>
            </a:r>
            <a:r>
              <a:rPr lang="en-US" sz="4800" kern="12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he gardens of </a:t>
            </a:r>
            <a:r>
              <a:rPr lang="en-US" sz="4800" kern="1200" dirty="0" err="1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Villandry</a:t>
            </a:r>
            <a:r>
              <a:rPr lang="en-US" sz="4800" kern="12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 </a:t>
            </a:r>
            <a:endParaRPr lang="en-US" sz="4800" dirty="0" smtClean="0">
              <a:effectLst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 descr="http://www.gardenvisit.com/assets/madge/villandry_garden_maitland/600x/villandry_garden_maitland_600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676400"/>
            <a:ext cx="5715000" cy="3829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www.pauline-caldwell.com/castles/castlepix/villandry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5029" y="3657600"/>
            <a:ext cx="4136571" cy="289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8330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M</a:t>
            </a:r>
            <a:r>
              <a:rPr lang="en-US" sz="4800" kern="12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edieval château </a:t>
            </a:r>
            <a:r>
              <a:rPr lang="en-US" sz="4800" kern="12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in Angers </a:t>
            </a:r>
            <a:endParaRPr lang="en-US" sz="4800" dirty="0" smtClean="0">
              <a:effectLst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 descr="http://4.bp.blogspot.com/_UF9fDvnUpV4/TPPCX1vjGFI/AAAAAAAAA0w/TPIDjiU4rZQ/s1600/Chateau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600200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6931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800" kern="12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Abbey of </a:t>
            </a:r>
            <a:r>
              <a:rPr lang="en-US" sz="4800" kern="12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Mont St Michel </a:t>
            </a:r>
            <a:endParaRPr lang="en-US" sz="4800" dirty="0" smtClean="0">
              <a:effectLst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7170" name="Picture 2" descr="http://www.hotelsearch.com/blog/wp-content/uploads/2010/01/mont_st_miche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6600" y="1600200"/>
            <a:ext cx="4424026" cy="335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www.francetourism.com.au/upload/images/mont-st-michel2_13220036159482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1752600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1322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 eaLnBrk="1" latinLnBrk="0" hangingPunct="1"/>
            <a:r>
              <a:rPr lang="en-US" sz="4800" b="0" kern="12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St </a:t>
            </a:r>
            <a:r>
              <a:rPr lang="en-US" sz="4800" b="0" kern="1200" dirty="0" err="1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Malo</a:t>
            </a:r>
            <a:endParaRPr lang="en-US" sz="4800" b="0" dirty="0">
              <a:effectLst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4" name="Picture 2" descr="http://anotherheader.files.wordpress.com/2010/10/dsc_187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0" y="1571624"/>
            <a:ext cx="7496175" cy="3714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://www.openlabraxstmalo.fr/wp-content/uploads/2011/03/SAINT_MALO_640x480_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8738" y="2743199"/>
            <a:ext cx="6362238" cy="4102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1938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 eaLnBrk="1" latinLnBrk="0" hangingPunct="1"/>
            <a:r>
              <a:rPr lang="en-US" sz="4800" b="0" kern="1200" dirty="0" err="1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Honfleur</a:t>
            </a:r>
            <a:endParaRPr lang="en-US" sz="4800" b="0" dirty="0">
              <a:effectLst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8" name="Picture 2" descr="http://2.bp.blogspot.com/-kkaxZyUDC74/TvSmkVEqGYI/AAAAAAAACGc/NKHlHkMP4to/s1600/Honfleur+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3999"/>
            <a:ext cx="6429375" cy="4324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://4.bp.blogspot.com/-IAPUpDkTfkI/TvSmgk8UnEI/AAAAAAAACGQ/AmrvWaBOSgY/s1600/Honfleur+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3048000"/>
            <a:ext cx="4810125" cy="3200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7024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800" kern="12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D-Day Beaches/</a:t>
            </a:r>
            <a:r>
              <a:rPr lang="en-US" sz="4800" kern="12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 </a:t>
            </a:r>
            <a:br>
              <a:rPr lang="en-US" sz="4800" kern="12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</a:br>
            <a:r>
              <a:rPr lang="en-US" sz="4800" kern="1200" baseline="0" dirty="0" err="1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Colle</a:t>
            </a:r>
            <a:r>
              <a:rPr lang="en-US" dirty="0" err="1" smtClean="0"/>
              <a:t>ville-sur-Mer</a:t>
            </a:r>
            <a:endParaRPr lang="en-US" sz="4800" dirty="0" smtClean="0">
              <a:effectLst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42" name="Picture 2" descr="http://www.francemonthly.com/n/0504/images/omaha-beach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6220" y="1905000"/>
            <a:ext cx="3991056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://103ginette.free.fr/images/saison_2002/475%20-%20LE%20CIMETIERE%20AMERICAIN%20DE%20COLLEVILLE-SUR-MER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42" t="18611" r="13333" b="17222"/>
          <a:stretch/>
        </p:blipFill>
        <p:spPr bwMode="auto">
          <a:xfrm>
            <a:off x="381000" y="3505200"/>
            <a:ext cx="4762500" cy="293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6343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Trip Components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038388"/>
            <a:ext cx="8001000" cy="3951337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dirty="0" smtClean="0"/>
              <a:t>Family Stay 									(6 days)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Traveling and touring in western France 	(5 ½ days)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Paris 											(3 days)</a:t>
            </a:r>
          </a:p>
          <a:p>
            <a:endParaRPr lang="en-US" dirty="0" smtClean="0"/>
          </a:p>
          <a:p>
            <a:r>
              <a:rPr lang="en-US" dirty="0" smtClean="0"/>
              <a:t>Traveling (to and from LR)					(1 ½ days)</a:t>
            </a:r>
          </a:p>
          <a:p>
            <a:endParaRPr lang="en-US" dirty="0"/>
          </a:p>
          <a:p>
            <a:r>
              <a:rPr lang="en-US" dirty="0" smtClean="0"/>
              <a:t>TOTAL: 											 16 days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865443" y="5334000"/>
            <a:ext cx="341311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June 2013</a:t>
            </a:r>
            <a:endParaRPr lang="en-US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08148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800" kern="12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Place du Marché in Rouen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where Jeanne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d'Arc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 was burned at the stake</a:t>
            </a:r>
            <a:endParaRPr lang="en-US" dirty="0"/>
          </a:p>
          <a:p>
            <a:endParaRPr lang="en-US" dirty="0"/>
          </a:p>
        </p:txBody>
      </p:sp>
      <p:pic>
        <p:nvPicPr>
          <p:cNvPr id="11266" name="Picture 2" descr="http://www.liveinrouen.com/wp-content/uploads/2012/02/Vieux-Marche%CC%8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2667000"/>
            <a:ext cx="4869180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4307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 descr="http://upload.wikimedia.org/wikipedia/commons/c/c5/Giverny_-_maison_Claude_Monet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062" y="1143000"/>
            <a:ext cx="4571997" cy="304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800" kern="1200" dirty="0" err="1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Giverny</a:t>
            </a:r>
            <a:endParaRPr lang="en-US" dirty="0"/>
          </a:p>
        </p:txBody>
      </p:sp>
      <p:pic>
        <p:nvPicPr>
          <p:cNvPr id="12290" name="Picture 2" descr="http://giverny.org/gardens/fcm/givern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2895600"/>
            <a:ext cx="4949825" cy="3712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876800" y="2038388"/>
            <a:ext cx="3429000" cy="3951337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Monet’s gardens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8954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PARIS!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667000"/>
            <a:ext cx="7467600" cy="3322725"/>
          </a:xfrm>
        </p:spPr>
        <p:txBody>
          <a:bodyPr numCol="2">
            <a:normAutofit/>
          </a:bodyPr>
          <a:lstStyle/>
          <a:p>
            <a:pPr lvl="1"/>
            <a:r>
              <a:rPr lang="en-US" dirty="0" smtClean="0"/>
              <a:t>Eiffel </a:t>
            </a:r>
            <a:r>
              <a:rPr lang="en-US" dirty="0"/>
              <a:t>Tower   </a:t>
            </a:r>
          </a:p>
          <a:p>
            <a:pPr lvl="1"/>
            <a:r>
              <a:rPr lang="en-US" dirty="0" smtClean="0"/>
              <a:t>Bateaux-</a:t>
            </a:r>
            <a:r>
              <a:rPr lang="en-US" dirty="0" err="1" smtClean="0"/>
              <a:t>mouches</a:t>
            </a:r>
            <a:r>
              <a:rPr lang="en-US" dirty="0" smtClean="0"/>
              <a:t> (Seine river cruise)</a:t>
            </a:r>
            <a:endParaRPr lang="en-US" dirty="0"/>
          </a:p>
          <a:p>
            <a:pPr lvl="1"/>
            <a:r>
              <a:rPr lang="en-US" dirty="0" err="1" smtClean="0"/>
              <a:t>Orsay</a:t>
            </a:r>
            <a:r>
              <a:rPr lang="en-US" dirty="0"/>
              <a:t>  </a:t>
            </a:r>
          </a:p>
          <a:p>
            <a:pPr lvl="1"/>
            <a:r>
              <a:rPr lang="en-US" dirty="0"/>
              <a:t>Louvre</a:t>
            </a:r>
          </a:p>
          <a:p>
            <a:pPr lvl="1"/>
            <a:r>
              <a:rPr lang="en-US" dirty="0"/>
              <a:t>Notre Dame</a:t>
            </a:r>
          </a:p>
          <a:p>
            <a:pPr lvl="1"/>
            <a:r>
              <a:rPr lang="en-US" dirty="0"/>
              <a:t>Centre Pompidou</a:t>
            </a:r>
          </a:p>
          <a:p>
            <a:pPr lvl="1"/>
            <a:r>
              <a:rPr lang="en-US" dirty="0" err="1"/>
              <a:t>Quatier</a:t>
            </a:r>
            <a:r>
              <a:rPr lang="en-US" dirty="0"/>
              <a:t> Latin </a:t>
            </a:r>
          </a:p>
          <a:p>
            <a:pPr lvl="1"/>
            <a:r>
              <a:rPr lang="en-US" dirty="0"/>
              <a:t>Champs-Elysées/ Arc de </a:t>
            </a:r>
            <a:r>
              <a:rPr lang="en-US" dirty="0" err="1"/>
              <a:t>Triomphe</a:t>
            </a:r>
            <a:endParaRPr lang="en-US" dirty="0"/>
          </a:p>
          <a:p>
            <a:pPr lvl="1"/>
            <a:r>
              <a:rPr lang="en-US" dirty="0"/>
              <a:t>Opera and its neighborhood</a:t>
            </a:r>
          </a:p>
          <a:p>
            <a:pPr lvl="1"/>
            <a:r>
              <a:rPr lang="en-US" dirty="0"/>
              <a:t>Les </a:t>
            </a:r>
            <a:r>
              <a:rPr lang="en-US" dirty="0" err="1"/>
              <a:t>Invalides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Rodin museum </a:t>
            </a:r>
            <a:endParaRPr lang="en-US" dirty="0" smtClean="0"/>
          </a:p>
          <a:p>
            <a:pPr lvl="1"/>
            <a:r>
              <a:rPr lang="en-US" dirty="0" smtClean="0"/>
              <a:t>Versailles </a:t>
            </a:r>
            <a:endParaRPr lang="en-US" dirty="0"/>
          </a:p>
          <a:p>
            <a:pPr lvl="1"/>
            <a:r>
              <a:rPr lang="en-US" dirty="0" smtClean="0"/>
              <a:t>And so much more!!!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38200" y="1447800"/>
            <a:ext cx="7467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In Paris, the students and I will be designing the tour for ourselves. </a:t>
            </a:r>
          </a:p>
          <a:p>
            <a:r>
              <a:rPr lang="en-US" sz="2400" dirty="0" smtClean="0"/>
              <a:t>Proposed sites include: 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196802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Information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767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information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Chaperones: </a:t>
            </a:r>
          </a:p>
          <a:p>
            <a:pPr lvl="1"/>
            <a:r>
              <a:rPr lang="en-US" dirty="0" smtClean="0"/>
              <a:t>Natalie Luer and Mary Cameron </a:t>
            </a:r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r>
              <a:rPr lang="en-US" dirty="0"/>
              <a:t>The Fall </a:t>
            </a:r>
            <a:r>
              <a:rPr lang="en-US" b="1" dirty="0"/>
              <a:t>sign-up deadline is October 1. </a:t>
            </a:r>
            <a:endParaRPr lang="en-US" dirty="0"/>
          </a:p>
          <a:p>
            <a:pPr lvl="1"/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399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Timeline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29685655"/>
              </p:ext>
            </p:extLst>
          </p:nvPr>
        </p:nvGraphicFramePr>
        <p:xfrm>
          <a:off x="76200" y="1295400"/>
          <a:ext cx="9601200" cy="5257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32448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Payment Timeline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78795617"/>
              </p:ext>
            </p:extLst>
          </p:nvPr>
        </p:nvGraphicFramePr>
        <p:xfrm>
          <a:off x="838200" y="2038350"/>
          <a:ext cx="7467600" cy="3951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16437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Thursday, September 13 at 6:00 </a:t>
            </a:r>
            <a:r>
              <a:rPr lang="en-US" dirty="0" smtClean="0"/>
              <a:t>p.m.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I</a:t>
            </a:r>
            <a:r>
              <a:rPr lang="en-US" dirty="0" smtClean="0"/>
              <a:t>nformational </a:t>
            </a:r>
            <a:r>
              <a:rPr lang="en-US" dirty="0"/>
              <a:t>meeting in US </a:t>
            </a:r>
            <a:r>
              <a:rPr lang="en-US" dirty="0" smtClean="0"/>
              <a:t>213</a:t>
            </a:r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(Students who are already signed up need not attend.)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3235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Travel dates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038388"/>
            <a:ext cx="7467600" cy="4210012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DEPARTURE: First week of June (3-6), 2013</a:t>
            </a:r>
            <a:br>
              <a:rPr lang="en-US" dirty="0" smtClean="0"/>
            </a:br>
            <a:r>
              <a:rPr lang="en-US" dirty="0" smtClean="0"/>
              <a:t>(excluding Friday, Saturday, and Sunday)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RETURN: Between June 18-21 </a:t>
            </a:r>
            <a:br>
              <a:rPr lang="en-US" dirty="0" smtClean="0"/>
            </a:br>
            <a:r>
              <a:rPr lang="en-US" dirty="0" smtClean="0"/>
              <a:t>(depending on the departure date</a:t>
            </a:r>
            <a:r>
              <a:rPr lang="en-US" dirty="0" smtClean="0"/>
              <a:t>)</a:t>
            </a:r>
          </a:p>
          <a:p>
            <a:endParaRPr lang="en-US" dirty="0"/>
          </a:p>
          <a:p>
            <a:r>
              <a:rPr lang="en-US" dirty="0" smtClean="0"/>
              <a:t>Possible Travel Dates</a:t>
            </a:r>
          </a:p>
          <a:p>
            <a:pPr lvl="1"/>
            <a:r>
              <a:rPr lang="en-US" dirty="0" smtClean="0"/>
              <a:t>June 3-18</a:t>
            </a:r>
          </a:p>
          <a:p>
            <a:pPr lvl="1"/>
            <a:r>
              <a:rPr lang="en-US" dirty="0" smtClean="0"/>
              <a:t>June 4-19</a:t>
            </a:r>
          </a:p>
          <a:p>
            <a:pPr lvl="1"/>
            <a:r>
              <a:rPr lang="en-US" dirty="0" smtClean="0"/>
              <a:t>June 5-20</a:t>
            </a:r>
          </a:p>
          <a:p>
            <a:pPr lvl="1"/>
            <a:r>
              <a:rPr lang="en-US" dirty="0" smtClean="0"/>
              <a:t>June 6-21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9892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Prices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13423533"/>
              </p:ext>
            </p:extLst>
          </p:nvPr>
        </p:nvGraphicFramePr>
        <p:xfrm>
          <a:off x="2082800" y="1981200"/>
          <a:ext cx="4978400" cy="1752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89200"/>
                <a:gridCol w="2489200"/>
              </a:tblGrid>
              <a:tr h="640080">
                <a:tc>
                  <a:txBody>
                    <a:bodyPr/>
                    <a:lstStyle/>
                    <a:p>
                      <a:r>
                        <a:rPr lang="en-US" dirty="0" smtClean="0"/>
                        <a:t>Group size</a:t>
                      </a:r>
                      <a:endParaRPr lang="en-US" dirty="0"/>
                    </a:p>
                  </a:txBody>
                  <a:tcPr marL="82973" marR="82973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Fall Sign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smtClean="0"/>
                        <a:t>Up with Eiffel Tower Dinner</a:t>
                      </a:r>
                      <a:endParaRPr lang="en-US" dirty="0"/>
                    </a:p>
                  </a:txBody>
                  <a:tcPr marL="82973" marR="82973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10-11</a:t>
                      </a:r>
                      <a:endParaRPr lang="en-US" dirty="0"/>
                    </a:p>
                  </a:txBody>
                  <a:tcPr marL="82973" marR="82973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$ </a:t>
                      </a:r>
                      <a:r>
                        <a:rPr lang="en-US" dirty="0" smtClean="0"/>
                        <a:t>4,625</a:t>
                      </a:r>
                      <a:endParaRPr lang="en-US" dirty="0" smtClean="0"/>
                    </a:p>
                  </a:txBody>
                  <a:tcPr marL="82973" marR="82973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12-13</a:t>
                      </a:r>
                      <a:endParaRPr lang="en-US" dirty="0"/>
                    </a:p>
                  </a:txBody>
                  <a:tcPr marL="82973" marR="82973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$ </a:t>
                      </a:r>
                      <a:r>
                        <a:rPr lang="en-US" dirty="0" smtClean="0"/>
                        <a:t>4,495</a:t>
                      </a:r>
                      <a:endParaRPr lang="en-US" dirty="0" smtClean="0"/>
                    </a:p>
                  </a:txBody>
                  <a:tcPr marL="82973" marR="82973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14-15</a:t>
                      </a:r>
                      <a:endParaRPr lang="en-US" dirty="0"/>
                    </a:p>
                  </a:txBody>
                  <a:tcPr marL="82973" marR="82973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$ </a:t>
                      </a:r>
                      <a:r>
                        <a:rPr lang="en-US" dirty="0" smtClean="0"/>
                        <a:t>4,385</a:t>
                      </a:r>
                      <a:endParaRPr lang="en-US" dirty="0" smtClean="0"/>
                    </a:p>
                  </a:txBody>
                  <a:tcPr marL="82973" marR="82973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81001" y="4598890"/>
            <a:ext cx="8381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Maximum Cost: $ 4,625 (Fall sign-up, small group, with dinner at the Eiffel Tower</a:t>
            </a:r>
            <a:r>
              <a:rPr lang="en-US" dirty="0" smtClean="0"/>
              <a:t>)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1483409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What’s included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00200"/>
            <a:ext cx="7467600" cy="4876800"/>
          </a:xfrm>
        </p:spPr>
        <p:txBody>
          <a:bodyPr>
            <a:noAutofit/>
          </a:bodyPr>
          <a:lstStyle/>
          <a:p>
            <a:r>
              <a:rPr lang="en-US" sz="1700" b="1" dirty="0" smtClean="0"/>
              <a:t>Round-trip </a:t>
            </a:r>
            <a:r>
              <a:rPr lang="en-US" sz="1700" b="1" dirty="0"/>
              <a:t>airfare</a:t>
            </a:r>
            <a:r>
              <a:rPr lang="en-US" sz="1700" dirty="0"/>
              <a:t> on major airlines</a:t>
            </a:r>
          </a:p>
          <a:p>
            <a:pPr lvl="1"/>
            <a:r>
              <a:rPr lang="en-US" sz="1700" b="1" dirty="0"/>
              <a:t>Current airline taxes and fees</a:t>
            </a:r>
            <a:endParaRPr lang="en-US" sz="1700" dirty="0"/>
          </a:p>
          <a:p>
            <a:pPr lvl="1"/>
            <a:r>
              <a:rPr lang="en-US" sz="1700" b="1" dirty="0"/>
              <a:t>Fuel surcharges </a:t>
            </a:r>
            <a:r>
              <a:rPr lang="en-US" sz="1700" dirty="0"/>
              <a:t>up to $350</a:t>
            </a:r>
            <a:br>
              <a:rPr lang="en-US" sz="1700" dirty="0"/>
            </a:br>
            <a:r>
              <a:rPr lang="en-US" sz="1700" b="1" dirty="0" smtClean="0"/>
              <a:t>Family </a:t>
            </a:r>
            <a:r>
              <a:rPr lang="en-US" sz="1700" b="1" dirty="0"/>
              <a:t>Stay arrangements</a:t>
            </a:r>
            <a:endParaRPr lang="en-US" sz="1700" dirty="0"/>
          </a:p>
          <a:p>
            <a:r>
              <a:rPr lang="en-US" sz="1700" b="1" dirty="0"/>
              <a:t>All meals</a:t>
            </a:r>
            <a:r>
              <a:rPr lang="en-US" sz="1700" dirty="0"/>
              <a:t> during Family Stay</a:t>
            </a:r>
          </a:p>
          <a:p>
            <a:r>
              <a:rPr lang="en-US" sz="1700" b="1" dirty="0"/>
              <a:t>All accommodations</a:t>
            </a:r>
            <a:r>
              <a:rPr lang="en-US" sz="1700" dirty="0"/>
              <a:t> in two or three star hotels</a:t>
            </a:r>
          </a:p>
          <a:p>
            <a:r>
              <a:rPr lang="en-US" sz="1700" b="1" dirty="0"/>
              <a:t>All breakfasts</a:t>
            </a:r>
            <a:endParaRPr lang="en-US" sz="1700" dirty="0"/>
          </a:p>
          <a:p>
            <a:r>
              <a:rPr lang="en-US" sz="1700" b="1" dirty="0"/>
              <a:t>Dinners</a:t>
            </a:r>
            <a:r>
              <a:rPr lang="en-US" sz="1700" dirty="0"/>
              <a:t> outside of Paris</a:t>
            </a:r>
          </a:p>
          <a:p>
            <a:r>
              <a:rPr lang="en-US" sz="1700" b="1" dirty="0"/>
              <a:t>Pre-departure materials</a:t>
            </a:r>
            <a:r>
              <a:rPr lang="en-US" sz="1700" dirty="0"/>
              <a:t>, including Student Handbook, passport pouches &amp; luggage tags</a:t>
            </a:r>
          </a:p>
          <a:p>
            <a:r>
              <a:rPr lang="en-US" sz="1700" b="1" dirty="0"/>
              <a:t>All transfers</a:t>
            </a:r>
            <a:r>
              <a:rPr lang="en-US" sz="1700" dirty="0"/>
              <a:t> in France</a:t>
            </a:r>
          </a:p>
          <a:p>
            <a:r>
              <a:rPr lang="en-US" sz="1700" b="1" dirty="0"/>
              <a:t>Certified, bilingual French guide </a:t>
            </a:r>
            <a:r>
              <a:rPr lang="en-US" sz="1700" dirty="0"/>
              <a:t>while touring the provinces outside Paris</a:t>
            </a:r>
          </a:p>
          <a:p>
            <a:r>
              <a:rPr lang="en-US" sz="1700" b="1" dirty="0"/>
              <a:t>Entrance fees</a:t>
            </a:r>
            <a:r>
              <a:rPr lang="en-US" sz="1700" dirty="0"/>
              <a:t> while touring provinces outside Paris</a:t>
            </a:r>
          </a:p>
          <a:p>
            <a:r>
              <a:rPr lang="en-US" sz="1700" b="1" dirty="0"/>
              <a:t>Land transportation</a:t>
            </a:r>
            <a:r>
              <a:rPr lang="en-US" sz="1700" dirty="0"/>
              <a:t> while touring provinces outside Paris</a:t>
            </a:r>
          </a:p>
          <a:p>
            <a:r>
              <a:rPr lang="en-US" sz="1700" b="1" dirty="0"/>
              <a:t>Boat ride</a:t>
            </a:r>
            <a:r>
              <a:rPr lang="en-US" sz="1700" dirty="0"/>
              <a:t> on the Seine</a:t>
            </a:r>
          </a:p>
          <a:p>
            <a:r>
              <a:rPr lang="en-US" sz="1700" b="1" dirty="0"/>
              <a:t>Medical and trip cancellation </a:t>
            </a:r>
            <a:r>
              <a:rPr lang="en-US" sz="1700" b="1" dirty="0" smtClean="0"/>
              <a:t>insurance</a:t>
            </a:r>
            <a:endParaRPr lang="en-US" sz="1700" dirty="0" smtClean="0"/>
          </a:p>
          <a:p>
            <a:pPr marL="0" indent="0">
              <a:buNone/>
            </a:pPr>
            <a:endParaRPr lang="en-US" sz="1700" dirty="0"/>
          </a:p>
        </p:txBody>
      </p:sp>
    </p:spTree>
    <p:extLst>
      <p:ext uri="{BB962C8B-B14F-4D97-AF65-F5344CB8AC3E}">
        <p14:creationId xmlns:p14="http://schemas.microsoft.com/office/powerpoint/2010/main" val="2506922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What’s NOT included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467600" cy="4313325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Passport </a:t>
            </a:r>
            <a:r>
              <a:rPr lang="en-US" dirty="0"/>
              <a:t>fees</a:t>
            </a:r>
          </a:p>
          <a:p>
            <a:r>
              <a:rPr lang="en-US" dirty="0"/>
              <a:t>Baggage fees imposed by the airlines</a:t>
            </a:r>
          </a:p>
          <a:p>
            <a:r>
              <a:rPr lang="en-US" dirty="0"/>
              <a:t>Lunches</a:t>
            </a:r>
          </a:p>
          <a:p>
            <a:r>
              <a:rPr lang="en-US" dirty="0"/>
              <a:t>Beverages</a:t>
            </a:r>
          </a:p>
          <a:p>
            <a:r>
              <a:rPr lang="en-US" dirty="0"/>
              <a:t>Snacks</a:t>
            </a:r>
          </a:p>
          <a:p>
            <a:r>
              <a:rPr lang="en-US" dirty="0"/>
              <a:t>Dinners in Paris, unless otherwise noted</a:t>
            </a:r>
            <a:br>
              <a:rPr lang="en-US" dirty="0"/>
            </a:br>
            <a:endParaRPr lang="en-US" dirty="0"/>
          </a:p>
          <a:p>
            <a:r>
              <a:rPr lang="en-US" dirty="0"/>
              <a:t>Entrance Fees in Paris</a:t>
            </a:r>
          </a:p>
          <a:p>
            <a:r>
              <a:rPr lang="en-US" dirty="0"/>
              <a:t>Local transportation in </a:t>
            </a:r>
            <a:r>
              <a:rPr lang="en-US" dirty="0" smtClean="0"/>
              <a:t>Paris </a:t>
            </a:r>
            <a:endParaRPr lang="en-US" dirty="0"/>
          </a:p>
          <a:p>
            <a:r>
              <a:rPr lang="en-US" dirty="0"/>
              <a:t>Tips for guide and bus driver</a:t>
            </a:r>
          </a:p>
          <a:p>
            <a:r>
              <a:rPr lang="en-US" dirty="0"/>
              <a:t>Optional Activities</a:t>
            </a:r>
          </a:p>
          <a:p>
            <a:r>
              <a:rPr lang="en-US" dirty="0"/>
              <a:t>Spending Money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749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Budgeting for Expenses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</a:t>
            </a:r>
            <a:r>
              <a:rPr lang="en-US" dirty="0"/>
              <a:t> </a:t>
            </a:r>
            <a:r>
              <a:rPr lang="en-US" b="1" dirty="0"/>
              <a:t>minimum of $40 per day</a:t>
            </a:r>
            <a:r>
              <a:rPr lang="en-US" dirty="0"/>
              <a:t> </a:t>
            </a:r>
            <a:r>
              <a:rPr lang="en-US" dirty="0" smtClean="0"/>
              <a:t>is recommended for </a:t>
            </a:r>
            <a:r>
              <a:rPr lang="en-US" dirty="0"/>
              <a:t>expenses: lunches, beverages at dinner, snacks, dinners in Paris, carnet of </a:t>
            </a:r>
            <a:r>
              <a:rPr lang="en-US" dirty="0" err="1"/>
              <a:t>Métro</a:t>
            </a:r>
            <a:r>
              <a:rPr lang="en-US" dirty="0"/>
              <a:t> tickets, postage and optional activities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r>
              <a:rPr lang="en-US" dirty="0"/>
              <a:t>15-day programs - at least </a:t>
            </a:r>
            <a:r>
              <a:rPr lang="en-US" b="1" dirty="0"/>
              <a:t>$600</a:t>
            </a:r>
          </a:p>
        </p:txBody>
      </p:sp>
    </p:spTree>
    <p:extLst>
      <p:ext uri="{BB962C8B-B14F-4D97-AF65-F5344CB8AC3E}">
        <p14:creationId xmlns:p14="http://schemas.microsoft.com/office/powerpoint/2010/main" val="2489288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Trip Cost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64209966"/>
              </p:ext>
            </p:extLst>
          </p:nvPr>
        </p:nvGraphicFramePr>
        <p:xfrm>
          <a:off x="838200" y="2038350"/>
          <a:ext cx="7467600" cy="237744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447800"/>
                <a:gridCol w="6019800"/>
              </a:tblGrid>
              <a:tr h="370840">
                <a:tc gridSpan="2">
                  <a:txBody>
                    <a:bodyPr/>
                    <a:lstStyle/>
                    <a:p>
                      <a:endParaRPr lang="en-US" sz="2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/>
                        <a:t>$ 4,525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/>
                        <a:t>Cost of Trip</a:t>
                      </a:r>
                      <a:r>
                        <a:rPr lang="en-US" sz="2000" baseline="0" dirty="0" smtClean="0"/>
                        <a:t> (</a:t>
                      </a:r>
                      <a:r>
                        <a:rPr lang="en-US" sz="2000" dirty="0" smtClean="0"/>
                        <a:t>Fall sign-up</a:t>
                      </a:r>
                      <a:r>
                        <a:rPr lang="en-US" sz="2000" baseline="0" dirty="0" smtClean="0"/>
                        <a:t> </a:t>
                      </a:r>
                      <a:r>
                        <a:rPr lang="en-US" sz="2000" dirty="0" smtClean="0"/>
                        <a:t>with small group)*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sz="2000" dirty="0" smtClean="0"/>
                        <a:t>$100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Dinner</a:t>
                      </a:r>
                      <a:r>
                        <a:rPr lang="en-US" sz="2000" baseline="0" dirty="0" smtClean="0"/>
                        <a:t> at the Eiffel Tower*</a:t>
                      </a:r>
                      <a:endParaRPr lang="en-US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sz="2000" dirty="0" smtClean="0"/>
                        <a:t>$100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An extra day in Paris*</a:t>
                      </a:r>
                      <a:endParaRPr lang="en-US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sz="2000" dirty="0" smtClean="0"/>
                        <a:t>$600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Estimated Trip Expenses</a:t>
                      </a:r>
                      <a:endParaRPr lang="en-US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sz="2000" b="1" dirty="0" smtClean="0"/>
                        <a:t>$5,325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365913" y="4504182"/>
            <a:ext cx="701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/>
              <a:t>*to be paid to Vistas in Education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0614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Places of Interest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6081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ketchbook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ketchbook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Sketchbook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alpha val="94000"/>
                <a:satMod val="120000"/>
                <a:lumMod val="110000"/>
              </a:schemeClr>
            </a:gs>
            <a:gs pos="100000">
              <a:schemeClr val="phClr">
                <a:tint val="80000"/>
                <a:shade val="100000"/>
                <a:satMod val="140000"/>
                <a:lumMod val="12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100000"/>
                <a:shade val="100000"/>
                <a:satMod val="100000"/>
                <a:lumMod val="90000"/>
              </a:schemeClr>
            </a:gs>
            <a:gs pos="100000">
              <a:schemeClr val="phClr">
                <a:tint val="95000"/>
                <a:shade val="100000"/>
                <a:satMod val="110000"/>
                <a:lumMod val="105000"/>
              </a:schemeClr>
            </a:gs>
          </a:gsLst>
          <a:path path="circle">
            <a:fillToRect l="40000" t="100000" r="4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shade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rotWithShape="0">
              <a:srgbClr val="000000">
                <a:alpha val="37000"/>
              </a:srgbClr>
            </a:outerShdw>
          </a:effectLst>
        </a:effectStyle>
        <a:effectStyle>
          <a:effectLst>
            <a:outerShdw blurRad="50800" dist="25400" dir="5040000" rotWithShape="0">
              <a:srgbClr val="000000">
                <a:alpha val="44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dkEdge">
            <a:bevelT w="38100" h="25400" prst="coolSlant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55000"/>
                <a:lumMod val="90000"/>
              </a:schemeClr>
              <a:schemeClr val="phClr">
                <a:tint val="92000"/>
                <a:satMod val="120000"/>
                <a:lumMod val="103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96000"/>
              </a:schemeClr>
              <a:schemeClr val="phClr">
                <a:tint val="98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Sketchbook</Template>
  <TotalTime>1017</TotalTime>
  <Words>317</Words>
  <Application>Microsoft Office PowerPoint</Application>
  <PresentationFormat>On-screen Show (4:3)</PresentationFormat>
  <Paragraphs>144</Paragraphs>
  <Slides>27</Slides>
  <Notes>1</Notes>
  <HiddenSlides>3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Sketchbook</vt:lpstr>
      <vt:lpstr>Destination West</vt:lpstr>
      <vt:lpstr>Trip Components</vt:lpstr>
      <vt:lpstr>Travel dates </vt:lpstr>
      <vt:lpstr>Prices</vt:lpstr>
      <vt:lpstr>What’s included</vt:lpstr>
      <vt:lpstr>What’s NOT included</vt:lpstr>
      <vt:lpstr>Budgeting for Expenses</vt:lpstr>
      <vt:lpstr>Trip Cost</vt:lpstr>
      <vt:lpstr>Places of Interest</vt:lpstr>
      <vt:lpstr>La cathédrale de Chartres</vt:lpstr>
      <vt:lpstr>Tours</vt:lpstr>
      <vt:lpstr>Les Chateaux </vt:lpstr>
      <vt:lpstr>Le Clos Lucé</vt:lpstr>
      <vt:lpstr>The gardens of Villandry </vt:lpstr>
      <vt:lpstr>Medieval château in Angers </vt:lpstr>
      <vt:lpstr>Abbey of Mont St Michel </vt:lpstr>
      <vt:lpstr>St Malo</vt:lpstr>
      <vt:lpstr>Honfleur</vt:lpstr>
      <vt:lpstr>D-Day Beaches/  Colleville-sur-Mer</vt:lpstr>
      <vt:lpstr>Place du Marché in Rouen</vt:lpstr>
      <vt:lpstr>Giverny</vt:lpstr>
      <vt:lpstr>A PARIS!</vt:lpstr>
      <vt:lpstr>Other Information</vt:lpstr>
      <vt:lpstr>Other information</vt:lpstr>
      <vt:lpstr>Timeline</vt:lpstr>
      <vt:lpstr>Payment Timeline</vt:lpstr>
      <vt:lpstr>Thursday, September 13 at 6:00 p.m.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VIE: Destination West</dc:title>
  <dc:creator>admin2</dc:creator>
  <cp:lastModifiedBy>Natalie Luer</cp:lastModifiedBy>
  <cp:revision>30</cp:revision>
  <cp:lastPrinted>2012-05-16T16:59:41Z</cp:lastPrinted>
  <dcterms:created xsi:type="dcterms:W3CDTF">2012-05-15T20:48:48Z</dcterms:created>
  <dcterms:modified xsi:type="dcterms:W3CDTF">2012-09-10T15:52:39Z</dcterms:modified>
</cp:coreProperties>
</file>